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03F3AD6-BB58-463D-8E85-A3783146BF3D}"/>
              </a:ext>
            </a:extLst>
          </p:cNvPr>
          <p:cNvGrpSpPr/>
          <p:nvPr/>
        </p:nvGrpSpPr>
        <p:grpSpPr>
          <a:xfrm>
            <a:off x="664641" y="1283358"/>
            <a:ext cx="2695622" cy="1884167"/>
            <a:chOff x="664641" y="1283358"/>
            <a:chExt cx="2695622" cy="1884167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E621389-4D0D-4A36-876D-785D719FD443}"/>
                </a:ext>
              </a:extLst>
            </p:cNvPr>
            <p:cNvSpPr/>
            <p:nvPr/>
          </p:nvSpPr>
          <p:spPr>
            <a:xfrm>
              <a:off x="664641" y="2819400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01106821-BAAA-43AD-AF92-93AB6735B26D}"/>
                </a:ext>
              </a:extLst>
            </p:cNvPr>
            <p:cNvSpPr/>
            <p:nvPr/>
          </p:nvSpPr>
          <p:spPr>
            <a:xfrm>
              <a:off x="2461673" y="288922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F6E0727-2278-4698-B556-BCC56F0E1A0B}"/>
                </a:ext>
              </a:extLst>
            </p:cNvPr>
            <p:cNvGrpSpPr/>
            <p:nvPr/>
          </p:nvGrpSpPr>
          <p:grpSpPr>
            <a:xfrm>
              <a:off x="664641" y="1283358"/>
              <a:ext cx="2522355" cy="1729923"/>
              <a:chOff x="-960959" y="7008"/>
              <a:chExt cx="3844712" cy="263684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6DA2FBB9-601C-412F-8FD8-A39AEA045460}"/>
                  </a:ext>
                </a:extLst>
              </p:cNvPr>
              <p:cNvGrpSpPr/>
              <p:nvPr/>
            </p:nvGrpSpPr>
            <p:grpSpPr>
              <a:xfrm>
                <a:off x="-960959" y="7008"/>
                <a:ext cx="3844712" cy="2636844"/>
                <a:chOff x="173121" y="2273821"/>
                <a:chExt cx="3844712" cy="2636844"/>
              </a:xfrm>
            </p:grpSpPr>
            <p:sp>
              <p:nvSpPr>
                <p:cNvPr id="10" name="星: 10 pt 9">
                  <a:extLst>
                    <a:ext uri="{FF2B5EF4-FFF2-40B4-BE49-F238E27FC236}">
                      <a16:creationId xmlns:a16="http://schemas.microsoft.com/office/drawing/2014/main" id="{52F44E16-A711-4771-BD5E-2006DC08F167}"/>
                    </a:ext>
                  </a:extLst>
                </p:cNvPr>
                <p:cNvSpPr/>
                <p:nvPr/>
              </p:nvSpPr>
              <p:spPr bwMode="auto">
                <a:xfrm>
                  <a:off x="908976" y="2888771"/>
                  <a:ext cx="851440" cy="85144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5060D6D2-3A3B-4D42-B16F-45A9D424ABA0}"/>
                    </a:ext>
                  </a:extLst>
                </p:cNvPr>
                <p:cNvGrpSpPr/>
                <p:nvPr/>
              </p:nvGrpSpPr>
              <p:grpSpPr>
                <a:xfrm rot="20700000">
                  <a:off x="2341232" y="2291214"/>
                  <a:ext cx="1676601" cy="2586902"/>
                  <a:chOff x="2342839" y="3297191"/>
                  <a:chExt cx="1676601" cy="2586902"/>
                </a:xfrm>
              </p:grpSpPr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B1BA9E51-71B5-4D1E-8373-06E4F5DF186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380182" y="4550925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8" name="四角形: 上の 2 つの角を丸める 17">
                    <a:extLst>
                      <a:ext uri="{FF2B5EF4-FFF2-40B4-BE49-F238E27FC236}">
                        <a16:creationId xmlns:a16="http://schemas.microsoft.com/office/drawing/2014/main" id="{D4FACB5F-CD30-4F98-B63A-A23F66A8A00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727285" y="4634099"/>
                    <a:ext cx="94264" cy="30944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DC2A63B0-39C7-4E62-9CFD-E9CDA6D3BC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21679" y="4268645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2157FAD9-C805-40E9-833F-E20F56A597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9786" y="3404047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68FF60D2-DC76-45D3-95C1-5964019009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4754" y="4382766"/>
                    <a:ext cx="1265971" cy="565950"/>
                  </a:xfrm>
                  <a:custGeom>
                    <a:avLst/>
                    <a:gdLst>
                      <a:gd name="connsiteX0" fmla="*/ 544800 w 1265971"/>
                      <a:gd name="connsiteY0" fmla="*/ 0 h 565950"/>
                      <a:gd name="connsiteX1" fmla="*/ 566509 w 1265971"/>
                      <a:gd name="connsiteY1" fmla="*/ 0 h 565950"/>
                      <a:gd name="connsiteX2" fmla="*/ 592351 w 1265971"/>
                      <a:gd name="connsiteY2" fmla="*/ 20059 h 565950"/>
                      <a:gd name="connsiteX3" fmla="*/ 684422 w 1265971"/>
                      <a:gd name="connsiteY3" fmla="*/ 41459 h 565950"/>
                      <a:gd name="connsiteX4" fmla="*/ 776493 w 1265971"/>
                      <a:gd name="connsiteY4" fmla="*/ 20059 h 565950"/>
                      <a:gd name="connsiteX5" fmla="*/ 802335 w 1265971"/>
                      <a:gd name="connsiteY5" fmla="*/ 0 h 565950"/>
                      <a:gd name="connsiteX6" fmla="*/ 834661 w 1265971"/>
                      <a:gd name="connsiteY6" fmla="*/ 0 h 565950"/>
                      <a:gd name="connsiteX7" fmla="*/ 854976 w 1265971"/>
                      <a:gd name="connsiteY7" fmla="*/ 3498 h 565950"/>
                      <a:gd name="connsiteX8" fmla="*/ 862739 w 1265971"/>
                      <a:gd name="connsiteY8" fmla="*/ 3985 h 565950"/>
                      <a:gd name="connsiteX9" fmla="*/ 871618 w 1265971"/>
                      <a:gd name="connsiteY9" fmla="*/ 6364 h 565950"/>
                      <a:gd name="connsiteX10" fmla="*/ 873991 w 1265971"/>
                      <a:gd name="connsiteY10" fmla="*/ 6773 h 565950"/>
                      <a:gd name="connsiteX11" fmla="*/ 874730 w 1265971"/>
                      <a:gd name="connsiteY11" fmla="*/ 7198 h 565950"/>
                      <a:gd name="connsiteX12" fmla="*/ 1148792 w 1265971"/>
                      <a:gd name="connsiteY12" fmla="*/ 80634 h 565950"/>
                      <a:gd name="connsiteX13" fmla="*/ 1159577 w 1265971"/>
                      <a:gd name="connsiteY13" fmla="*/ 85991 h 565950"/>
                      <a:gd name="connsiteX14" fmla="*/ 1169590 w 1265971"/>
                      <a:gd name="connsiteY14" fmla="*/ 89436 h 565950"/>
                      <a:gd name="connsiteX15" fmla="*/ 1201291 w 1265971"/>
                      <a:gd name="connsiteY15" fmla="*/ 130751 h 565950"/>
                      <a:gd name="connsiteX16" fmla="*/ 1265971 w 1265971"/>
                      <a:gd name="connsiteY16" fmla="*/ 372143 h 565950"/>
                      <a:gd name="connsiteX17" fmla="*/ 1134529 w 1265971"/>
                      <a:gd name="connsiteY17" fmla="*/ 407363 h 565950"/>
                      <a:gd name="connsiteX18" fmla="*/ 1079776 w 1265971"/>
                      <a:gd name="connsiteY18" fmla="*/ 203020 h 565950"/>
                      <a:gd name="connsiteX19" fmla="*/ 935701 w 1265971"/>
                      <a:gd name="connsiteY19" fmla="*/ 164416 h 565950"/>
                      <a:gd name="connsiteX20" fmla="*/ 935701 w 1265971"/>
                      <a:gd name="connsiteY20" fmla="*/ 565950 h 565950"/>
                      <a:gd name="connsiteX21" fmla="*/ 443760 w 1265971"/>
                      <a:gd name="connsiteY21" fmla="*/ 565950 h 565950"/>
                      <a:gd name="connsiteX22" fmla="*/ 443760 w 1265971"/>
                      <a:gd name="connsiteY22" fmla="*/ 139441 h 565950"/>
                      <a:gd name="connsiteX23" fmla="*/ 307654 w 1265971"/>
                      <a:gd name="connsiteY23" fmla="*/ 139441 h 565950"/>
                      <a:gd name="connsiteX24" fmla="*/ 69570 w 1265971"/>
                      <a:gd name="connsiteY24" fmla="*/ 276899 h 565950"/>
                      <a:gd name="connsiteX25" fmla="*/ 0 w 1265971"/>
                      <a:gd name="connsiteY25" fmla="*/ 156400 h 565950"/>
                      <a:gd name="connsiteX26" fmla="*/ 250233 w 1265971"/>
                      <a:gd name="connsiteY26" fmla="*/ 11928 h 565950"/>
                      <a:gd name="connsiteX27" fmla="*/ 268515 w 1265971"/>
                      <a:gd name="connsiteY27" fmla="*/ 5781 h 565950"/>
                      <a:gd name="connsiteX28" fmla="*/ 268533 w 1265971"/>
                      <a:gd name="connsiteY28" fmla="*/ 5768 h 565950"/>
                      <a:gd name="connsiteX29" fmla="*/ 268578 w 1265971"/>
                      <a:gd name="connsiteY29" fmla="*/ 5759 h 565950"/>
                      <a:gd name="connsiteX30" fmla="*/ 276418 w 1265971"/>
                      <a:gd name="connsiteY30" fmla="*/ 3123 h 565950"/>
                      <a:gd name="connsiteX31" fmla="*/ 279275 w 1265971"/>
                      <a:gd name="connsiteY31" fmla="*/ 3600 h 565950"/>
                      <a:gd name="connsiteX32" fmla="*/ 295613 w 1265971"/>
                      <a:gd name="connsiteY32" fmla="*/ 301 h 565950"/>
                      <a:gd name="connsiteX33" fmla="*/ 535969 w 1265971"/>
                      <a:gd name="connsiteY33" fmla="*/ 301 h 565950"/>
                      <a:gd name="connsiteX34" fmla="*/ 535969 w 1265971"/>
                      <a:gd name="connsiteY34" fmla="*/ 1521 h 56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65971" h="565950">
                        <a:moveTo>
                          <a:pt x="544800" y="0"/>
                        </a:moveTo>
                        <a:lnTo>
                          <a:pt x="566509" y="0"/>
                        </a:lnTo>
                        <a:lnTo>
                          <a:pt x="592351" y="20059"/>
                        </a:lnTo>
                        <a:cubicBezTo>
                          <a:pt x="620650" y="33840"/>
                          <a:pt x="651763" y="41459"/>
                          <a:pt x="684422" y="41459"/>
                        </a:cubicBezTo>
                        <a:cubicBezTo>
                          <a:pt x="717081" y="41459"/>
                          <a:pt x="748194" y="33840"/>
                          <a:pt x="776493" y="20059"/>
                        </a:cubicBezTo>
                        <a:lnTo>
                          <a:pt x="802335" y="0"/>
                        </a:lnTo>
                        <a:lnTo>
                          <a:pt x="834661" y="0"/>
                        </a:lnTo>
                        <a:lnTo>
                          <a:pt x="854976" y="3498"/>
                        </a:lnTo>
                        <a:lnTo>
                          <a:pt x="862739" y="3985"/>
                        </a:lnTo>
                        <a:lnTo>
                          <a:pt x="871618" y="6364"/>
                        </a:lnTo>
                        <a:lnTo>
                          <a:pt x="873991" y="6773"/>
                        </a:lnTo>
                        <a:lnTo>
                          <a:pt x="874730" y="7198"/>
                        </a:lnTo>
                        <a:lnTo>
                          <a:pt x="1148792" y="80634"/>
                        </a:lnTo>
                        <a:lnTo>
                          <a:pt x="1159577" y="85991"/>
                        </a:lnTo>
                        <a:lnTo>
                          <a:pt x="1169590" y="89436"/>
                        </a:lnTo>
                        <a:cubicBezTo>
                          <a:pt x="1184670" y="98143"/>
                          <a:pt x="1196428" y="112602"/>
                          <a:pt x="1201291" y="130751"/>
                        </a:cubicBezTo>
                        <a:cubicBezTo>
                          <a:pt x="1222852" y="211215"/>
                          <a:pt x="1244411" y="291679"/>
                          <a:pt x="1265971" y="372143"/>
                        </a:cubicBezTo>
                        <a:lnTo>
                          <a:pt x="1134529" y="407363"/>
                        </a:lnTo>
                        <a:lnTo>
                          <a:pt x="1079776" y="203020"/>
                        </a:lnTo>
                        <a:lnTo>
                          <a:pt x="935701" y="164416"/>
                        </a:lnTo>
                        <a:lnTo>
                          <a:pt x="935701" y="565950"/>
                        </a:lnTo>
                        <a:lnTo>
                          <a:pt x="443760" y="565950"/>
                        </a:lnTo>
                        <a:lnTo>
                          <a:pt x="443760" y="139441"/>
                        </a:lnTo>
                        <a:lnTo>
                          <a:pt x="307654" y="139441"/>
                        </a:lnTo>
                        <a:lnTo>
                          <a:pt x="69570" y="276899"/>
                        </a:lnTo>
                        <a:lnTo>
                          <a:pt x="0" y="156400"/>
                        </a:lnTo>
                        <a:lnTo>
                          <a:pt x="250233" y="11928"/>
                        </a:lnTo>
                        <a:lnTo>
                          <a:pt x="268515" y="5781"/>
                        </a:lnTo>
                        <a:lnTo>
                          <a:pt x="268533" y="5768"/>
                        </a:lnTo>
                        <a:lnTo>
                          <a:pt x="268578" y="5759"/>
                        </a:lnTo>
                        <a:lnTo>
                          <a:pt x="276418" y="3123"/>
                        </a:lnTo>
                        <a:lnTo>
                          <a:pt x="279275" y="3600"/>
                        </a:lnTo>
                        <a:lnTo>
                          <a:pt x="295613" y="301"/>
                        </a:lnTo>
                        <a:lnTo>
                          <a:pt x="535969" y="301"/>
                        </a:lnTo>
                        <a:lnTo>
                          <a:pt x="535969" y="152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998677C-5235-4082-A83B-3AF9820228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0562" y="3736804"/>
                    <a:ext cx="495293" cy="575655"/>
                  </a:xfrm>
                  <a:custGeom>
                    <a:avLst/>
                    <a:gdLst>
                      <a:gd name="connsiteX0" fmla="*/ 9092 w 569334"/>
                      <a:gd name="connsiteY0" fmla="*/ 0 h 575655"/>
                      <a:gd name="connsiteX1" fmla="*/ 350605 w 569334"/>
                      <a:gd name="connsiteY1" fmla="*/ 0 h 575655"/>
                      <a:gd name="connsiteX2" fmla="*/ 360503 w 569334"/>
                      <a:gd name="connsiteY2" fmla="*/ 22567 h 575655"/>
                      <a:gd name="connsiteX3" fmla="*/ 569334 w 569334"/>
                      <a:gd name="connsiteY3" fmla="*/ 269325 h 575655"/>
                      <a:gd name="connsiteX4" fmla="*/ 353934 w 569334"/>
                      <a:gd name="connsiteY4" fmla="*/ 399443 h 575655"/>
                      <a:gd name="connsiteX5" fmla="*/ 344608 w 569334"/>
                      <a:gd name="connsiteY5" fmla="*/ 393982 h 575655"/>
                      <a:gd name="connsiteX6" fmla="*/ 347057 w 569334"/>
                      <a:gd name="connsiteY6" fmla="*/ 401638 h 575655"/>
                      <a:gd name="connsiteX7" fmla="*/ 387040 w 569334"/>
                      <a:gd name="connsiteY7" fmla="*/ 498185 h 575655"/>
                      <a:gd name="connsiteX8" fmla="*/ 246910 w 569334"/>
                      <a:gd name="connsiteY8" fmla="*/ 488587 h 575655"/>
                      <a:gd name="connsiteX9" fmla="*/ 215618 w 569334"/>
                      <a:gd name="connsiteY9" fmla="*/ 460380 h 575655"/>
                      <a:gd name="connsiteX10" fmla="*/ 239840 w 569334"/>
                      <a:gd name="connsiteY10" fmla="*/ 575655 h 575655"/>
                      <a:gd name="connsiteX11" fmla="*/ 0 w 569334"/>
                      <a:gd name="connsiteY11" fmla="*/ 101788 h 57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69334" h="575655">
                        <a:moveTo>
                          <a:pt x="9092" y="0"/>
                        </a:moveTo>
                        <a:lnTo>
                          <a:pt x="350605" y="0"/>
                        </a:lnTo>
                        <a:lnTo>
                          <a:pt x="360503" y="22567"/>
                        </a:lnTo>
                        <a:cubicBezTo>
                          <a:pt x="418285" y="135029"/>
                          <a:pt x="489547" y="220546"/>
                          <a:pt x="569334" y="269325"/>
                        </a:cubicBezTo>
                        <a:cubicBezTo>
                          <a:pt x="510794" y="384986"/>
                          <a:pt x="429523" y="428358"/>
                          <a:pt x="353934" y="399443"/>
                        </a:cubicBezTo>
                        <a:lnTo>
                          <a:pt x="344608" y="393982"/>
                        </a:lnTo>
                        <a:lnTo>
                          <a:pt x="347057" y="401638"/>
                        </a:lnTo>
                        <a:cubicBezTo>
                          <a:pt x="359288" y="435184"/>
                          <a:pt x="372626" y="467439"/>
                          <a:pt x="387040" y="498185"/>
                        </a:cubicBezTo>
                        <a:cubicBezTo>
                          <a:pt x="339059" y="523586"/>
                          <a:pt x="290578" y="518366"/>
                          <a:pt x="246910" y="488587"/>
                        </a:cubicBezTo>
                        <a:lnTo>
                          <a:pt x="215618" y="460380"/>
                        </a:lnTo>
                        <a:lnTo>
                          <a:pt x="239840" y="575655"/>
                        </a:lnTo>
                        <a:cubicBezTo>
                          <a:pt x="107381" y="575655"/>
                          <a:pt x="0" y="363498"/>
                          <a:pt x="0" y="10178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D971E596-93E6-42C2-B6B3-75BC42A2AA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09438" y="3297191"/>
                    <a:ext cx="879476" cy="463920"/>
                  </a:xfrm>
                  <a:custGeom>
                    <a:avLst/>
                    <a:gdLst>
                      <a:gd name="connsiteX0" fmla="*/ 439738 w 879476"/>
                      <a:gd name="connsiteY0" fmla="*/ 0 h 463920"/>
                      <a:gd name="connsiteX1" fmla="*/ 879476 w 879476"/>
                      <a:gd name="connsiteY1" fmla="*/ 454360 h 463920"/>
                      <a:gd name="connsiteX2" fmla="*/ 878544 w 879476"/>
                      <a:gd name="connsiteY2" fmla="*/ 463920 h 463920"/>
                      <a:gd name="connsiteX3" fmla="*/ 933 w 879476"/>
                      <a:gd name="connsiteY3" fmla="*/ 463920 h 463920"/>
                      <a:gd name="connsiteX4" fmla="*/ 0 w 879476"/>
                      <a:gd name="connsiteY4" fmla="*/ 454360 h 463920"/>
                      <a:gd name="connsiteX5" fmla="*/ 439738 w 879476"/>
                      <a:gd name="connsiteY5" fmla="*/ 0 h 463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476" h="463920">
                        <a:moveTo>
                          <a:pt x="439738" y="0"/>
                        </a:moveTo>
                        <a:cubicBezTo>
                          <a:pt x="682599" y="0"/>
                          <a:pt x="879476" y="203424"/>
                          <a:pt x="879476" y="454360"/>
                        </a:cubicBezTo>
                        <a:lnTo>
                          <a:pt x="878544" y="463920"/>
                        </a:lnTo>
                        <a:lnTo>
                          <a:pt x="933" y="463920"/>
                        </a:lnTo>
                        <a:lnTo>
                          <a:pt x="0" y="454360"/>
                        </a:lnTo>
                        <a:cubicBezTo>
                          <a:pt x="0" y="203424"/>
                          <a:pt x="196877" y="0"/>
                          <a:pt x="43973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二等辺三角形 36">
                    <a:extLst>
                      <a:ext uri="{FF2B5EF4-FFF2-40B4-BE49-F238E27FC236}">
                        <a16:creationId xmlns:a16="http://schemas.microsoft.com/office/drawing/2014/main" id="{7768E79B-B4FB-464F-80FA-1EB18C8707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16497" y="3653363"/>
                    <a:ext cx="671858" cy="107748"/>
                  </a:xfrm>
                  <a:custGeom>
                    <a:avLst/>
                    <a:gdLst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6827" h="107748">
                        <a:moveTo>
                          <a:pt x="0" y="107748"/>
                        </a:moveTo>
                        <a:cubicBezTo>
                          <a:pt x="90116" y="65482"/>
                          <a:pt x="310408" y="16866"/>
                          <a:pt x="375124" y="0"/>
                        </a:cubicBezTo>
                        <a:lnTo>
                          <a:pt x="836827" y="107748"/>
                        </a:lnTo>
                        <a:lnTo>
                          <a:pt x="0" y="107748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98FEC59-51C0-40C2-B76A-453E32858B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813" y="3807403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FC29A4CB-0A0B-4BC9-B880-1516FBA4D1EF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349049" y="5105822"/>
                    <a:ext cx="568699" cy="395315"/>
                  </a:xfrm>
                  <a:custGeom>
                    <a:avLst/>
                    <a:gdLst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49810 w 568699"/>
                      <a:gd name="connsiteY6" fmla="*/ 114610 h 395315"/>
                      <a:gd name="connsiteX7" fmla="*/ 568699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68699 w 568699"/>
                      <a:gd name="connsiteY6" fmla="*/ 395315 h 395315"/>
                      <a:gd name="connsiteX7" fmla="*/ 377845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68699 w 568699"/>
                      <a:gd name="connsiteY5" fmla="*/ 395315 h 395315"/>
                      <a:gd name="connsiteX6" fmla="*/ 377845 w 568699"/>
                      <a:gd name="connsiteY6" fmla="*/ 395315 h 395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68699" h="395315">
                        <a:moveTo>
                          <a:pt x="377845" y="395315"/>
                        </a:moveTo>
                        <a:lnTo>
                          <a:pt x="389685" y="219371"/>
                        </a:lnTo>
                        <a:lnTo>
                          <a:pt x="0" y="90903"/>
                        </a:lnTo>
                        <a:lnTo>
                          <a:pt x="24358" y="0"/>
                        </a:lnTo>
                        <a:lnTo>
                          <a:pt x="546218" y="108586"/>
                        </a:lnTo>
                        <a:lnTo>
                          <a:pt x="568699" y="395315"/>
                        </a:lnTo>
                        <a:lnTo>
                          <a:pt x="377845" y="395315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FD7380A4-CCEB-4084-A950-E3B2D541CC7E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2936609" y="5113952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80C5B002-5CB0-4DAA-A011-F3E75D5A61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7239" y="4933915"/>
                    <a:ext cx="536576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2925" h="433452">
                        <a:moveTo>
                          <a:pt x="21898" y="0"/>
                        </a:moveTo>
                        <a:lnTo>
                          <a:pt x="521027" y="0"/>
                        </a:lnTo>
                        <a:lnTo>
                          <a:pt x="542925" y="433452"/>
                        </a:lnTo>
                        <a:lnTo>
                          <a:pt x="300995" y="433452"/>
                        </a:lnTo>
                        <a:lnTo>
                          <a:pt x="271463" y="268893"/>
                        </a:lnTo>
                        <a:lnTo>
                          <a:pt x="241931" y="433452"/>
                        </a:lnTo>
                        <a:lnTo>
                          <a:pt x="0" y="433452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A588E070-0594-4E7F-86E0-801317AF68F8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33186" y="5764690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8143D7C0-34C9-44BB-9202-E6C7AC3A07E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826119" y="5387227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B2F78178-FA20-43FE-B834-D173449A644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648345" y="4757555"/>
                    <a:ext cx="293136" cy="337776"/>
                    <a:chOff x="2170176" y="4797819"/>
                    <a:chExt cx="293136" cy="337776"/>
                  </a:xfrm>
                </p:grpSpPr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C3DD28AD-DBCC-4332-8C3C-7BAAD108C6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0176" y="4797819"/>
                      <a:ext cx="293136" cy="316042"/>
                    </a:xfrm>
                    <a:custGeom>
                      <a:avLst/>
                      <a:gdLst>
                        <a:gd name="connsiteX0" fmla="*/ 70754 w 380054"/>
                        <a:gd name="connsiteY0" fmla="*/ 0 h 517668"/>
                        <a:gd name="connsiteX1" fmla="*/ 309298 w 380054"/>
                        <a:gd name="connsiteY1" fmla="*/ 0 h 517668"/>
                        <a:gd name="connsiteX2" fmla="*/ 321870 w 380054"/>
                        <a:gd name="connsiteY2" fmla="*/ 67102 h 517668"/>
                        <a:gd name="connsiteX3" fmla="*/ 185674 w 380054"/>
                        <a:gd name="connsiteY3" fmla="*/ 67102 h 517668"/>
                        <a:gd name="connsiteX4" fmla="*/ 185674 w 380054"/>
                        <a:gd name="connsiteY4" fmla="*/ 168248 h 517668"/>
                        <a:gd name="connsiteX5" fmla="*/ 340821 w 380054"/>
                        <a:gd name="connsiteY5" fmla="*/ 168248 h 517668"/>
                        <a:gd name="connsiteX6" fmla="*/ 380054 w 380054"/>
                        <a:gd name="connsiteY6" fmla="*/ 377649 h 517668"/>
                        <a:gd name="connsiteX7" fmla="*/ 240035 w 380054"/>
                        <a:gd name="connsiteY7" fmla="*/ 517668 h 517668"/>
                        <a:gd name="connsiteX8" fmla="*/ 140019 w 380054"/>
                        <a:gd name="connsiteY8" fmla="*/ 517668 h 517668"/>
                        <a:gd name="connsiteX9" fmla="*/ 0 w 380054"/>
                        <a:gd name="connsiteY9" fmla="*/ 377649 h 517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380054" h="517668">
                          <a:moveTo>
                            <a:pt x="70754" y="0"/>
                          </a:moveTo>
                          <a:lnTo>
                            <a:pt x="309298" y="0"/>
                          </a:lnTo>
                          <a:lnTo>
                            <a:pt x="321870" y="67102"/>
                          </a:lnTo>
                          <a:lnTo>
                            <a:pt x="185674" y="67102"/>
                          </a:lnTo>
                          <a:lnTo>
                            <a:pt x="185674" y="168248"/>
                          </a:lnTo>
                          <a:lnTo>
                            <a:pt x="340821" y="168248"/>
                          </a:lnTo>
                          <a:lnTo>
                            <a:pt x="380054" y="377649"/>
                          </a:lnTo>
                          <a:cubicBezTo>
                            <a:pt x="380054" y="454979"/>
                            <a:pt x="317365" y="517668"/>
                            <a:pt x="240035" y="517668"/>
                          </a:cubicBezTo>
                          <a:lnTo>
                            <a:pt x="140019" y="517668"/>
                          </a:lnTo>
                          <a:cubicBezTo>
                            <a:pt x="62689" y="517668"/>
                            <a:pt x="0" y="454979"/>
                            <a:pt x="0" y="37764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C1561782-BD93-45FF-8DE1-359636DA21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66960" y="4936071"/>
                      <a:ext cx="139144" cy="199524"/>
                    </a:xfrm>
                    <a:custGeom>
                      <a:avLst/>
                      <a:gdLst>
                        <a:gd name="connsiteX0" fmla="*/ 12813 w 139144"/>
                        <a:gd name="connsiteY0" fmla="*/ 0 h 199524"/>
                        <a:gd name="connsiteX1" fmla="*/ 126331 w 139144"/>
                        <a:gd name="connsiteY1" fmla="*/ 0 h 199524"/>
                        <a:gd name="connsiteX2" fmla="*/ 139144 w 139144"/>
                        <a:gd name="connsiteY2" fmla="*/ 114041 h 199524"/>
                        <a:gd name="connsiteX3" fmla="*/ 87881 w 139144"/>
                        <a:gd name="connsiteY3" fmla="*/ 199524 h 199524"/>
                        <a:gd name="connsiteX4" fmla="*/ 51264 w 139144"/>
                        <a:gd name="connsiteY4" fmla="*/ 199524 h 199524"/>
                        <a:gd name="connsiteX5" fmla="*/ 0 w 139144"/>
                        <a:gd name="connsiteY5" fmla="*/ 114041 h 199524"/>
                        <a:gd name="connsiteX0" fmla="*/ 126331 w 217771"/>
                        <a:gd name="connsiteY0" fmla="*/ 0 h 199524"/>
                        <a:gd name="connsiteX1" fmla="*/ 139144 w 217771"/>
                        <a:gd name="connsiteY1" fmla="*/ 114041 h 199524"/>
                        <a:gd name="connsiteX2" fmla="*/ 87881 w 217771"/>
                        <a:gd name="connsiteY2" fmla="*/ 199524 h 199524"/>
                        <a:gd name="connsiteX3" fmla="*/ 51264 w 217771"/>
                        <a:gd name="connsiteY3" fmla="*/ 199524 h 199524"/>
                        <a:gd name="connsiteX4" fmla="*/ 0 w 217771"/>
                        <a:gd name="connsiteY4" fmla="*/ 114041 h 199524"/>
                        <a:gd name="connsiteX5" fmla="*/ 12813 w 217771"/>
                        <a:gd name="connsiteY5" fmla="*/ 0 h 199524"/>
                        <a:gd name="connsiteX6" fmla="*/ 217771 w 217771"/>
                        <a:gd name="connsiteY6" fmla="*/ 91440 h 199524"/>
                        <a:gd name="connsiteX0" fmla="*/ 126331 w 139144"/>
                        <a:gd name="connsiteY0" fmla="*/ 0 h 199524"/>
                        <a:gd name="connsiteX1" fmla="*/ 139144 w 139144"/>
                        <a:gd name="connsiteY1" fmla="*/ 114041 h 199524"/>
                        <a:gd name="connsiteX2" fmla="*/ 87881 w 139144"/>
                        <a:gd name="connsiteY2" fmla="*/ 199524 h 199524"/>
                        <a:gd name="connsiteX3" fmla="*/ 51264 w 139144"/>
                        <a:gd name="connsiteY3" fmla="*/ 199524 h 199524"/>
                        <a:gd name="connsiteX4" fmla="*/ 0 w 139144"/>
                        <a:gd name="connsiteY4" fmla="*/ 114041 h 199524"/>
                        <a:gd name="connsiteX5" fmla="*/ 12813 w 139144"/>
                        <a:gd name="connsiteY5" fmla="*/ 0 h 1995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144" h="199524">
                          <a:moveTo>
                            <a:pt x="126331" y="0"/>
                          </a:moveTo>
                          <a:lnTo>
                            <a:pt x="139144" y="114041"/>
                          </a:lnTo>
                          <a:cubicBezTo>
                            <a:pt x="139144" y="161252"/>
                            <a:pt x="116193" y="199524"/>
                            <a:pt x="87881" y="199524"/>
                          </a:cubicBezTo>
                          <a:lnTo>
                            <a:pt x="51264" y="199524"/>
                          </a:lnTo>
                          <a:cubicBezTo>
                            <a:pt x="22952" y="199524"/>
                            <a:pt x="0" y="161252"/>
                            <a:pt x="0" y="114041"/>
                          </a:cubicBezTo>
                          <a:lnTo>
                            <a:pt x="12813" y="0"/>
                          </a:lnTo>
                        </a:path>
                      </a:pathLst>
                    </a:custGeom>
                    <a:solidFill>
                      <a:srgbClr val="99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32" name="月 31">
                    <a:extLst>
                      <a:ext uri="{FF2B5EF4-FFF2-40B4-BE49-F238E27FC236}">
                        <a16:creationId xmlns:a16="http://schemas.microsoft.com/office/drawing/2014/main" id="{03993BB8-CCAB-43DF-ACD4-944DD806549F}"/>
                      </a:ext>
                    </a:extLst>
                  </p:cNvPr>
                  <p:cNvSpPr/>
                  <p:nvPr/>
                </p:nvSpPr>
                <p:spPr bwMode="auto">
                  <a:xfrm rot="14400000">
                    <a:off x="3061215" y="4017189"/>
                    <a:ext cx="111124" cy="222247"/>
                  </a:xfrm>
                  <a:prstGeom prst="moon">
                    <a:avLst>
                      <a:gd name="adj" fmla="val 73317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301484A3-3217-433A-9171-08433A170E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9923" y="3817838"/>
                    <a:ext cx="96858" cy="153366"/>
                  </a:xfrm>
                  <a:custGeom>
                    <a:avLst/>
                    <a:gdLst>
                      <a:gd name="connsiteX0" fmla="*/ 96858 w 96858"/>
                      <a:gd name="connsiteY0" fmla="*/ 0 h 153366"/>
                      <a:gd name="connsiteX1" fmla="*/ 96858 w 96858"/>
                      <a:gd name="connsiteY1" fmla="*/ 104937 h 153366"/>
                      <a:gd name="connsiteX2" fmla="*/ 48429 w 96858"/>
                      <a:gd name="connsiteY2" fmla="*/ 153366 h 153366"/>
                      <a:gd name="connsiteX3" fmla="*/ 0 w 96858"/>
                      <a:gd name="connsiteY3" fmla="*/ 104937 h 153366"/>
                      <a:gd name="connsiteX4" fmla="*/ 0 w 96858"/>
                      <a:gd name="connsiteY4" fmla="*/ 25952 h 153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58" h="153366">
                        <a:moveTo>
                          <a:pt x="96858" y="0"/>
                        </a:moveTo>
                        <a:lnTo>
                          <a:pt x="96858" y="104937"/>
                        </a:lnTo>
                        <a:cubicBezTo>
                          <a:pt x="96858" y="131684"/>
                          <a:pt x="75176" y="153366"/>
                          <a:pt x="48429" y="153366"/>
                        </a:cubicBezTo>
                        <a:cubicBezTo>
                          <a:pt x="21682" y="153366"/>
                          <a:pt x="0" y="131684"/>
                          <a:pt x="0" y="104937"/>
                        </a:cubicBezTo>
                        <a:lnTo>
                          <a:pt x="0" y="2595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17CC0F78-8147-4237-A04A-75220B8DCC4B}"/>
                    </a:ext>
                  </a:extLst>
                </p:cNvPr>
                <p:cNvSpPr/>
                <p:nvPr/>
              </p:nvSpPr>
              <p:spPr bwMode="auto">
                <a:xfrm>
                  <a:off x="1051671" y="3123878"/>
                  <a:ext cx="297432" cy="38122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49F24BCE-B5EA-471C-BD78-1AFBA12F8C63}"/>
                    </a:ext>
                  </a:extLst>
                </p:cNvPr>
                <p:cNvSpPr/>
                <p:nvPr/>
              </p:nvSpPr>
              <p:spPr bwMode="auto">
                <a:xfrm>
                  <a:off x="173121" y="2273821"/>
                  <a:ext cx="901241" cy="2636844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B3F613F6-D80D-4DB3-BBF8-DD82BD2EDE54}"/>
                    </a:ext>
                  </a:extLst>
                </p:cNvPr>
                <p:cNvCxnSpPr/>
                <p:nvPr/>
              </p:nvCxnSpPr>
              <p:spPr bwMode="auto">
                <a:xfrm>
                  <a:off x="1074362" y="2273821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EE808FD3-3BED-4E84-8136-F94E19F950BF}"/>
                    </a:ext>
                  </a:extLst>
                </p:cNvPr>
                <p:cNvSpPr/>
                <p:nvPr/>
              </p:nvSpPr>
              <p:spPr bwMode="auto">
                <a:xfrm>
                  <a:off x="1446480" y="316860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81729AF6-DB23-4FC8-8399-F255E501C98A}"/>
                    </a:ext>
                  </a:extLst>
                </p:cNvPr>
                <p:cNvSpPr/>
                <p:nvPr/>
              </p:nvSpPr>
              <p:spPr bwMode="auto">
                <a:xfrm>
                  <a:off x="1515060" y="326766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ED8701E8-FC91-4637-B8EA-0394B7E8F546}"/>
                  </a:ext>
                </a:extLst>
              </p:cNvPr>
              <p:cNvGrpSpPr/>
              <p:nvPr/>
            </p:nvGrpSpPr>
            <p:grpSpPr>
              <a:xfrm>
                <a:off x="-308728" y="72153"/>
                <a:ext cx="984085" cy="497797"/>
                <a:chOff x="4434131" y="3393669"/>
                <a:chExt cx="1237060" cy="625764"/>
              </a:xfrm>
              <a:solidFill>
                <a:srgbClr val="FF0000"/>
              </a:solidFill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9FBC1FE0-5246-4C20-91CB-2E5FD7A3E34E}"/>
                    </a:ext>
                  </a:extLst>
                </p:cNvPr>
                <p:cNvSpPr/>
                <p:nvPr/>
              </p:nvSpPr>
              <p:spPr bwMode="auto">
                <a:xfrm rot="20700000">
                  <a:off x="4434131" y="3393669"/>
                  <a:ext cx="541489" cy="610785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26396A4A-1922-45A6-B61F-4F0A604545FC}"/>
                    </a:ext>
                  </a:extLst>
                </p:cNvPr>
                <p:cNvSpPr/>
                <p:nvPr/>
              </p:nvSpPr>
              <p:spPr bwMode="auto">
                <a:xfrm rot="4500000">
                  <a:off x="5056650" y="3404891"/>
                  <a:ext cx="605994" cy="62308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DE36209-5F00-463F-B8E4-4A6124113A83}"/>
              </a:ext>
            </a:extLst>
          </p:cNvPr>
          <p:cNvGrpSpPr/>
          <p:nvPr/>
        </p:nvGrpSpPr>
        <p:grpSpPr>
          <a:xfrm>
            <a:off x="664641" y="4216502"/>
            <a:ext cx="2695622" cy="1892343"/>
            <a:chOff x="664641" y="4216502"/>
            <a:chExt cx="2695622" cy="1892343"/>
          </a:xfrm>
        </p:grpSpPr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5CCEE9CA-F1DF-4DA0-91C5-09EA61E1108E}"/>
                </a:ext>
              </a:extLst>
            </p:cNvPr>
            <p:cNvSpPr/>
            <p:nvPr/>
          </p:nvSpPr>
          <p:spPr>
            <a:xfrm>
              <a:off x="664641" y="5760720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F99700BD-124E-4EAC-ACA1-8C1AD3508EB1}"/>
                </a:ext>
              </a:extLst>
            </p:cNvPr>
            <p:cNvSpPr/>
            <p:nvPr/>
          </p:nvSpPr>
          <p:spPr>
            <a:xfrm>
              <a:off x="2461673" y="583054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378FA010-19CB-4FD8-9AEF-0ED17A2E3563}"/>
                </a:ext>
              </a:extLst>
            </p:cNvPr>
            <p:cNvGrpSpPr/>
            <p:nvPr/>
          </p:nvGrpSpPr>
          <p:grpSpPr>
            <a:xfrm>
              <a:off x="664641" y="4216502"/>
              <a:ext cx="2675459" cy="1734363"/>
              <a:chOff x="-960959" y="3371309"/>
              <a:chExt cx="4078082" cy="2643612"/>
            </a:xfrm>
          </p:grpSpPr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2DF0B95A-6D61-469D-89AA-0E264B2F8F35}"/>
                  </a:ext>
                </a:extLst>
              </p:cNvPr>
              <p:cNvSpPr/>
              <p:nvPr/>
            </p:nvSpPr>
            <p:spPr bwMode="auto">
              <a:xfrm rot="10800000">
                <a:off x="2034547" y="5215550"/>
                <a:ext cx="178816" cy="717849"/>
              </a:xfrm>
              <a:prstGeom prst="trapezoid">
                <a:avLst>
                  <a:gd name="adj" fmla="val 19538"/>
                </a:avLst>
              </a:pr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7ADC75E9-97BB-40F5-A5FD-FC51B05C638F}"/>
                  </a:ext>
                </a:extLst>
              </p:cNvPr>
              <p:cNvGrpSpPr/>
              <p:nvPr/>
            </p:nvGrpSpPr>
            <p:grpSpPr>
              <a:xfrm>
                <a:off x="-960959" y="3371309"/>
                <a:ext cx="3709022" cy="2636844"/>
                <a:chOff x="173121" y="2273821"/>
                <a:chExt cx="3709022" cy="2636844"/>
              </a:xfrm>
            </p:grpSpPr>
            <p:sp>
              <p:nvSpPr>
                <p:cNvPr id="51" name="星: 10 pt 50">
                  <a:extLst>
                    <a:ext uri="{FF2B5EF4-FFF2-40B4-BE49-F238E27FC236}">
                      <a16:creationId xmlns:a16="http://schemas.microsoft.com/office/drawing/2014/main" id="{C282D5AF-F7D1-4A5D-B6A0-3F72BD970363}"/>
                    </a:ext>
                  </a:extLst>
                </p:cNvPr>
                <p:cNvSpPr/>
                <p:nvPr/>
              </p:nvSpPr>
              <p:spPr bwMode="auto">
                <a:xfrm>
                  <a:off x="908976" y="2888771"/>
                  <a:ext cx="851440" cy="85144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190335FC-92A3-48C8-9248-D6336AE6B4CA}"/>
                    </a:ext>
                  </a:extLst>
                </p:cNvPr>
                <p:cNvGrpSpPr/>
                <p:nvPr/>
              </p:nvGrpSpPr>
              <p:grpSpPr>
                <a:xfrm rot="20700000">
                  <a:off x="2307234" y="2415934"/>
                  <a:ext cx="1574909" cy="2097090"/>
                  <a:chOff x="2342839" y="3404047"/>
                  <a:chExt cx="1574909" cy="2097090"/>
                </a:xfrm>
              </p:grpSpPr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4409334C-2B1C-4CA1-A8CA-2BB8B2503B5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380182" y="4550925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6DF531CE-74E7-41C2-AEC4-762C20AAE3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21679" y="4268645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676D032D-4751-44F5-A50F-493F6E01BF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9786" y="3404047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0273B4FB-6AC2-42B2-A91A-E42365C281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4754" y="4382766"/>
                    <a:ext cx="1265971" cy="565950"/>
                  </a:xfrm>
                  <a:custGeom>
                    <a:avLst/>
                    <a:gdLst>
                      <a:gd name="connsiteX0" fmla="*/ 544800 w 1265971"/>
                      <a:gd name="connsiteY0" fmla="*/ 0 h 565950"/>
                      <a:gd name="connsiteX1" fmla="*/ 566509 w 1265971"/>
                      <a:gd name="connsiteY1" fmla="*/ 0 h 565950"/>
                      <a:gd name="connsiteX2" fmla="*/ 592351 w 1265971"/>
                      <a:gd name="connsiteY2" fmla="*/ 20059 h 565950"/>
                      <a:gd name="connsiteX3" fmla="*/ 684422 w 1265971"/>
                      <a:gd name="connsiteY3" fmla="*/ 41459 h 565950"/>
                      <a:gd name="connsiteX4" fmla="*/ 776493 w 1265971"/>
                      <a:gd name="connsiteY4" fmla="*/ 20059 h 565950"/>
                      <a:gd name="connsiteX5" fmla="*/ 802335 w 1265971"/>
                      <a:gd name="connsiteY5" fmla="*/ 0 h 565950"/>
                      <a:gd name="connsiteX6" fmla="*/ 834661 w 1265971"/>
                      <a:gd name="connsiteY6" fmla="*/ 0 h 565950"/>
                      <a:gd name="connsiteX7" fmla="*/ 854976 w 1265971"/>
                      <a:gd name="connsiteY7" fmla="*/ 3498 h 565950"/>
                      <a:gd name="connsiteX8" fmla="*/ 862739 w 1265971"/>
                      <a:gd name="connsiteY8" fmla="*/ 3985 h 565950"/>
                      <a:gd name="connsiteX9" fmla="*/ 871618 w 1265971"/>
                      <a:gd name="connsiteY9" fmla="*/ 6364 h 565950"/>
                      <a:gd name="connsiteX10" fmla="*/ 873991 w 1265971"/>
                      <a:gd name="connsiteY10" fmla="*/ 6773 h 565950"/>
                      <a:gd name="connsiteX11" fmla="*/ 874730 w 1265971"/>
                      <a:gd name="connsiteY11" fmla="*/ 7198 h 565950"/>
                      <a:gd name="connsiteX12" fmla="*/ 1148792 w 1265971"/>
                      <a:gd name="connsiteY12" fmla="*/ 80634 h 565950"/>
                      <a:gd name="connsiteX13" fmla="*/ 1159577 w 1265971"/>
                      <a:gd name="connsiteY13" fmla="*/ 85991 h 565950"/>
                      <a:gd name="connsiteX14" fmla="*/ 1169590 w 1265971"/>
                      <a:gd name="connsiteY14" fmla="*/ 89436 h 565950"/>
                      <a:gd name="connsiteX15" fmla="*/ 1201291 w 1265971"/>
                      <a:gd name="connsiteY15" fmla="*/ 130751 h 565950"/>
                      <a:gd name="connsiteX16" fmla="*/ 1265971 w 1265971"/>
                      <a:gd name="connsiteY16" fmla="*/ 372143 h 565950"/>
                      <a:gd name="connsiteX17" fmla="*/ 1134529 w 1265971"/>
                      <a:gd name="connsiteY17" fmla="*/ 407363 h 565950"/>
                      <a:gd name="connsiteX18" fmla="*/ 1079776 w 1265971"/>
                      <a:gd name="connsiteY18" fmla="*/ 203020 h 565950"/>
                      <a:gd name="connsiteX19" fmla="*/ 935701 w 1265971"/>
                      <a:gd name="connsiteY19" fmla="*/ 164416 h 565950"/>
                      <a:gd name="connsiteX20" fmla="*/ 935701 w 1265971"/>
                      <a:gd name="connsiteY20" fmla="*/ 565950 h 565950"/>
                      <a:gd name="connsiteX21" fmla="*/ 443760 w 1265971"/>
                      <a:gd name="connsiteY21" fmla="*/ 565950 h 565950"/>
                      <a:gd name="connsiteX22" fmla="*/ 443760 w 1265971"/>
                      <a:gd name="connsiteY22" fmla="*/ 139441 h 565950"/>
                      <a:gd name="connsiteX23" fmla="*/ 307654 w 1265971"/>
                      <a:gd name="connsiteY23" fmla="*/ 139441 h 565950"/>
                      <a:gd name="connsiteX24" fmla="*/ 69570 w 1265971"/>
                      <a:gd name="connsiteY24" fmla="*/ 276899 h 565950"/>
                      <a:gd name="connsiteX25" fmla="*/ 0 w 1265971"/>
                      <a:gd name="connsiteY25" fmla="*/ 156400 h 565950"/>
                      <a:gd name="connsiteX26" fmla="*/ 250233 w 1265971"/>
                      <a:gd name="connsiteY26" fmla="*/ 11928 h 565950"/>
                      <a:gd name="connsiteX27" fmla="*/ 268515 w 1265971"/>
                      <a:gd name="connsiteY27" fmla="*/ 5781 h 565950"/>
                      <a:gd name="connsiteX28" fmla="*/ 268533 w 1265971"/>
                      <a:gd name="connsiteY28" fmla="*/ 5768 h 565950"/>
                      <a:gd name="connsiteX29" fmla="*/ 268578 w 1265971"/>
                      <a:gd name="connsiteY29" fmla="*/ 5759 h 565950"/>
                      <a:gd name="connsiteX30" fmla="*/ 276418 w 1265971"/>
                      <a:gd name="connsiteY30" fmla="*/ 3123 h 565950"/>
                      <a:gd name="connsiteX31" fmla="*/ 279275 w 1265971"/>
                      <a:gd name="connsiteY31" fmla="*/ 3600 h 565950"/>
                      <a:gd name="connsiteX32" fmla="*/ 295613 w 1265971"/>
                      <a:gd name="connsiteY32" fmla="*/ 301 h 565950"/>
                      <a:gd name="connsiteX33" fmla="*/ 535969 w 1265971"/>
                      <a:gd name="connsiteY33" fmla="*/ 301 h 565950"/>
                      <a:gd name="connsiteX34" fmla="*/ 535969 w 1265971"/>
                      <a:gd name="connsiteY34" fmla="*/ 1521 h 56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65971" h="565950">
                        <a:moveTo>
                          <a:pt x="544800" y="0"/>
                        </a:moveTo>
                        <a:lnTo>
                          <a:pt x="566509" y="0"/>
                        </a:lnTo>
                        <a:lnTo>
                          <a:pt x="592351" y="20059"/>
                        </a:lnTo>
                        <a:cubicBezTo>
                          <a:pt x="620650" y="33840"/>
                          <a:pt x="651763" y="41459"/>
                          <a:pt x="684422" y="41459"/>
                        </a:cubicBezTo>
                        <a:cubicBezTo>
                          <a:pt x="717081" y="41459"/>
                          <a:pt x="748194" y="33840"/>
                          <a:pt x="776493" y="20059"/>
                        </a:cubicBezTo>
                        <a:lnTo>
                          <a:pt x="802335" y="0"/>
                        </a:lnTo>
                        <a:lnTo>
                          <a:pt x="834661" y="0"/>
                        </a:lnTo>
                        <a:lnTo>
                          <a:pt x="854976" y="3498"/>
                        </a:lnTo>
                        <a:lnTo>
                          <a:pt x="862739" y="3985"/>
                        </a:lnTo>
                        <a:lnTo>
                          <a:pt x="871618" y="6364"/>
                        </a:lnTo>
                        <a:lnTo>
                          <a:pt x="873991" y="6773"/>
                        </a:lnTo>
                        <a:lnTo>
                          <a:pt x="874730" y="7198"/>
                        </a:lnTo>
                        <a:lnTo>
                          <a:pt x="1148792" y="80634"/>
                        </a:lnTo>
                        <a:lnTo>
                          <a:pt x="1159577" y="85991"/>
                        </a:lnTo>
                        <a:lnTo>
                          <a:pt x="1169590" y="89436"/>
                        </a:lnTo>
                        <a:cubicBezTo>
                          <a:pt x="1184670" y="98143"/>
                          <a:pt x="1196428" y="112602"/>
                          <a:pt x="1201291" y="130751"/>
                        </a:cubicBezTo>
                        <a:cubicBezTo>
                          <a:pt x="1222852" y="211215"/>
                          <a:pt x="1244411" y="291679"/>
                          <a:pt x="1265971" y="372143"/>
                        </a:cubicBezTo>
                        <a:lnTo>
                          <a:pt x="1134529" y="407363"/>
                        </a:lnTo>
                        <a:lnTo>
                          <a:pt x="1079776" y="203020"/>
                        </a:lnTo>
                        <a:lnTo>
                          <a:pt x="935701" y="164416"/>
                        </a:lnTo>
                        <a:lnTo>
                          <a:pt x="935701" y="565950"/>
                        </a:lnTo>
                        <a:lnTo>
                          <a:pt x="443760" y="565950"/>
                        </a:lnTo>
                        <a:lnTo>
                          <a:pt x="443760" y="139441"/>
                        </a:lnTo>
                        <a:lnTo>
                          <a:pt x="307654" y="139441"/>
                        </a:lnTo>
                        <a:lnTo>
                          <a:pt x="69570" y="276899"/>
                        </a:lnTo>
                        <a:lnTo>
                          <a:pt x="0" y="156400"/>
                        </a:lnTo>
                        <a:lnTo>
                          <a:pt x="250233" y="11928"/>
                        </a:lnTo>
                        <a:lnTo>
                          <a:pt x="268515" y="5781"/>
                        </a:lnTo>
                        <a:lnTo>
                          <a:pt x="268533" y="5768"/>
                        </a:lnTo>
                        <a:lnTo>
                          <a:pt x="268578" y="5759"/>
                        </a:lnTo>
                        <a:lnTo>
                          <a:pt x="276418" y="3123"/>
                        </a:lnTo>
                        <a:lnTo>
                          <a:pt x="279275" y="3600"/>
                        </a:lnTo>
                        <a:lnTo>
                          <a:pt x="295613" y="301"/>
                        </a:lnTo>
                        <a:lnTo>
                          <a:pt x="535969" y="301"/>
                        </a:lnTo>
                        <a:lnTo>
                          <a:pt x="535969" y="152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62BFFEC6-5AAD-4C66-ABEB-034342F3D28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349049" y="5105822"/>
                    <a:ext cx="568699" cy="395315"/>
                  </a:xfrm>
                  <a:custGeom>
                    <a:avLst/>
                    <a:gdLst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49810 w 568699"/>
                      <a:gd name="connsiteY6" fmla="*/ 114610 h 395315"/>
                      <a:gd name="connsiteX7" fmla="*/ 568699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68699 w 568699"/>
                      <a:gd name="connsiteY6" fmla="*/ 395315 h 395315"/>
                      <a:gd name="connsiteX7" fmla="*/ 377845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68699 w 568699"/>
                      <a:gd name="connsiteY5" fmla="*/ 395315 h 395315"/>
                      <a:gd name="connsiteX6" fmla="*/ 377845 w 568699"/>
                      <a:gd name="connsiteY6" fmla="*/ 395315 h 395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68699" h="395315">
                        <a:moveTo>
                          <a:pt x="377845" y="395315"/>
                        </a:moveTo>
                        <a:lnTo>
                          <a:pt x="389685" y="219371"/>
                        </a:lnTo>
                        <a:lnTo>
                          <a:pt x="0" y="90903"/>
                        </a:lnTo>
                        <a:lnTo>
                          <a:pt x="24358" y="0"/>
                        </a:lnTo>
                        <a:lnTo>
                          <a:pt x="546218" y="108586"/>
                        </a:lnTo>
                        <a:lnTo>
                          <a:pt x="568699" y="395315"/>
                        </a:lnTo>
                        <a:lnTo>
                          <a:pt x="377845" y="395315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036DFDEE-8119-4389-BE4F-55F16292B6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7239" y="4933915"/>
                    <a:ext cx="536576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2925" h="433452">
                        <a:moveTo>
                          <a:pt x="21898" y="0"/>
                        </a:moveTo>
                        <a:lnTo>
                          <a:pt x="521027" y="0"/>
                        </a:lnTo>
                        <a:lnTo>
                          <a:pt x="542925" y="433452"/>
                        </a:lnTo>
                        <a:lnTo>
                          <a:pt x="300995" y="433452"/>
                        </a:lnTo>
                        <a:lnTo>
                          <a:pt x="271463" y="268893"/>
                        </a:lnTo>
                        <a:lnTo>
                          <a:pt x="241931" y="433452"/>
                        </a:lnTo>
                        <a:lnTo>
                          <a:pt x="0" y="433452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月 63">
                    <a:extLst>
                      <a:ext uri="{FF2B5EF4-FFF2-40B4-BE49-F238E27FC236}">
                        <a16:creationId xmlns:a16="http://schemas.microsoft.com/office/drawing/2014/main" id="{01FBCB46-AE62-425D-8CA6-61E1D6CA0B27}"/>
                      </a:ext>
                    </a:extLst>
                  </p:cNvPr>
                  <p:cNvSpPr/>
                  <p:nvPr/>
                </p:nvSpPr>
                <p:spPr bwMode="auto">
                  <a:xfrm rot="14400000">
                    <a:off x="3061215" y="4017189"/>
                    <a:ext cx="111124" cy="222247"/>
                  </a:xfrm>
                  <a:prstGeom prst="moon">
                    <a:avLst>
                      <a:gd name="adj" fmla="val 73317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7B8F1616-88E4-47F9-B4BC-37B60D6E09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9923" y="3817838"/>
                    <a:ext cx="96858" cy="153366"/>
                  </a:xfrm>
                  <a:custGeom>
                    <a:avLst/>
                    <a:gdLst>
                      <a:gd name="connsiteX0" fmla="*/ 96858 w 96858"/>
                      <a:gd name="connsiteY0" fmla="*/ 0 h 153366"/>
                      <a:gd name="connsiteX1" fmla="*/ 96858 w 96858"/>
                      <a:gd name="connsiteY1" fmla="*/ 104937 h 153366"/>
                      <a:gd name="connsiteX2" fmla="*/ 48429 w 96858"/>
                      <a:gd name="connsiteY2" fmla="*/ 153366 h 153366"/>
                      <a:gd name="connsiteX3" fmla="*/ 0 w 96858"/>
                      <a:gd name="connsiteY3" fmla="*/ 104937 h 153366"/>
                      <a:gd name="connsiteX4" fmla="*/ 0 w 96858"/>
                      <a:gd name="connsiteY4" fmla="*/ 25952 h 153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58" h="153366">
                        <a:moveTo>
                          <a:pt x="96858" y="0"/>
                        </a:moveTo>
                        <a:lnTo>
                          <a:pt x="96858" y="104937"/>
                        </a:lnTo>
                        <a:cubicBezTo>
                          <a:pt x="96858" y="131684"/>
                          <a:pt x="75176" y="153366"/>
                          <a:pt x="48429" y="153366"/>
                        </a:cubicBezTo>
                        <a:cubicBezTo>
                          <a:pt x="21682" y="153366"/>
                          <a:pt x="0" y="131684"/>
                          <a:pt x="0" y="104937"/>
                        </a:cubicBezTo>
                        <a:lnTo>
                          <a:pt x="0" y="2595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6E31177C-9ADE-4094-B5B4-87074056DD59}"/>
                    </a:ext>
                  </a:extLst>
                </p:cNvPr>
                <p:cNvSpPr/>
                <p:nvPr/>
              </p:nvSpPr>
              <p:spPr bwMode="auto">
                <a:xfrm>
                  <a:off x="1051671" y="3123878"/>
                  <a:ext cx="297432" cy="38122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1316AC3A-5EB1-48B0-B7B4-A1E789624696}"/>
                    </a:ext>
                  </a:extLst>
                </p:cNvPr>
                <p:cNvSpPr/>
                <p:nvPr/>
              </p:nvSpPr>
              <p:spPr bwMode="auto">
                <a:xfrm>
                  <a:off x="173121" y="2273821"/>
                  <a:ext cx="901241" cy="2636844"/>
                </a:xfrm>
                <a:prstGeom prst="rect">
                  <a:avLst/>
                </a:prstGeom>
                <a:pattFill prst="wdUpDiag">
                  <a:fgClr>
                    <a:srgbClr val="92D050"/>
                  </a:fgClr>
                  <a:bgClr>
                    <a:srgbClr val="00B05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5" name="直線コネクタ 54">
                  <a:extLst>
                    <a:ext uri="{FF2B5EF4-FFF2-40B4-BE49-F238E27FC236}">
                      <a16:creationId xmlns:a16="http://schemas.microsoft.com/office/drawing/2014/main" id="{2DF34D33-E89A-4525-8F16-C8B72E585D0A}"/>
                    </a:ext>
                  </a:extLst>
                </p:cNvPr>
                <p:cNvCxnSpPr/>
                <p:nvPr/>
              </p:nvCxnSpPr>
              <p:spPr bwMode="auto">
                <a:xfrm>
                  <a:off x="1074362" y="2273821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4D823C22-ED48-4925-98C1-0420A457C418}"/>
                    </a:ext>
                  </a:extLst>
                </p:cNvPr>
                <p:cNvSpPr/>
                <p:nvPr/>
              </p:nvSpPr>
              <p:spPr bwMode="auto">
                <a:xfrm>
                  <a:off x="1446480" y="316860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>
                  <a:extLst>
                    <a:ext uri="{FF2B5EF4-FFF2-40B4-BE49-F238E27FC236}">
                      <a16:creationId xmlns:a16="http://schemas.microsoft.com/office/drawing/2014/main" id="{153F9A6C-C7CC-453C-8C88-3E500172A393}"/>
                    </a:ext>
                  </a:extLst>
                </p:cNvPr>
                <p:cNvSpPr/>
                <p:nvPr/>
              </p:nvSpPr>
              <p:spPr bwMode="auto">
                <a:xfrm>
                  <a:off x="1515060" y="326766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5FC177B0-29A0-44B8-8857-1D5E9BFD357F}"/>
                  </a:ext>
                </a:extLst>
              </p:cNvPr>
              <p:cNvGrpSpPr/>
              <p:nvPr/>
            </p:nvGrpSpPr>
            <p:grpSpPr>
              <a:xfrm>
                <a:off x="-308728" y="3436454"/>
                <a:ext cx="984085" cy="497797"/>
                <a:chOff x="4434131" y="3393669"/>
                <a:chExt cx="1237060" cy="625764"/>
              </a:xfrm>
              <a:solidFill>
                <a:srgbClr val="FF0000"/>
              </a:solidFill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0F9E5DA8-D4B9-4516-8C16-B2EA9DFBCC80}"/>
                    </a:ext>
                  </a:extLst>
                </p:cNvPr>
                <p:cNvSpPr/>
                <p:nvPr/>
              </p:nvSpPr>
              <p:spPr bwMode="auto">
                <a:xfrm rot="20700000">
                  <a:off x="4434131" y="3393669"/>
                  <a:ext cx="541489" cy="610785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16057A01-5968-4CB6-BF3C-DFE1FE50A52C}"/>
                    </a:ext>
                  </a:extLst>
                </p:cNvPr>
                <p:cNvSpPr/>
                <p:nvPr/>
              </p:nvSpPr>
              <p:spPr bwMode="auto">
                <a:xfrm rot="4500000">
                  <a:off x="5056650" y="3404891"/>
                  <a:ext cx="605994" cy="62308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06AF918-2ED5-4E41-82BA-473E821A404E}"/>
                  </a:ext>
                </a:extLst>
              </p:cNvPr>
              <p:cNvSpPr/>
              <p:nvPr/>
            </p:nvSpPr>
            <p:spPr bwMode="auto">
              <a:xfrm>
                <a:off x="1913240" y="5675106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ADB15D46-E207-4AEE-B0CF-1D2E7438BEFA}"/>
                  </a:ext>
                </a:extLst>
              </p:cNvPr>
              <p:cNvSpPr/>
              <p:nvPr/>
            </p:nvSpPr>
            <p:spPr bwMode="auto">
              <a:xfrm rot="15300000">
                <a:off x="2806080" y="5159663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D2D5B94B-0B27-4012-A383-DC36737DDC87}"/>
                  </a:ext>
                </a:extLst>
              </p:cNvPr>
              <p:cNvSpPr/>
              <p:nvPr/>
            </p:nvSpPr>
            <p:spPr bwMode="auto">
              <a:xfrm rot="4500000">
                <a:off x="1400374" y="3289889"/>
                <a:ext cx="1025731" cy="1208917"/>
              </a:xfrm>
              <a:custGeom>
                <a:avLst/>
                <a:gdLst>
                  <a:gd name="connsiteX0" fmla="*/ 852 w 1025731"/>
                  <a:gd name="connsiteY0" fmla="*/ 961919 h 1208917"/>
                  <a:gd name="connsiteX1" fmla="*/ 10164 w 1025731"/>
                  <a:gd name="connsiteY1" fmla="*/ 863727 h 1208917"/>
                  <a:gd name="connsiteX2" fmla="*/ 27297 w 1025731"/>
                  <a:gd name="connsiteY2" fmla="*/ 816186 h 1208917"/>
                  <a:gd name="connsiteX3" fmla="*/ 37290 w 1025731"/>
                  <a:gd name="connsiteY3" fmla="*/ 798561 h 1208917"/>
                  <a:gd name="connsiteX4" fmla="*/ 18577 w 1025731"/>
                  <a:gd name="connsiteY4" fmla="*/ 735892 h 1208917"/>
                  <a:gd name="connsiteX5" fmla="*/ 10463 w 1025731"/>
                  <a:gd name="connsiteY5" fmla="*/ 652700 h 1208917"/>
                  <a:gd name="connsiteX6" fmla="*/ 425278 w 1025731"/>
                  <a:gd name="connsiteY6" fmla="*/ 192282 h 1208917"/>
                  <a:gd name="connsiteX7" fmla="*/ 450984 w 1025731"/>
                  <a:gd name="connsiteY7" fmla="*/ 189938 h 1208917"/>
                  <a:gd name="connsiteX8" fmla="*/ 472644 w 1025731"/>
                  <a:gd name="connsiteY8" fmla="*/ 181673 h 1208917"/>
                  <a:gd name="connsiteX9" fmla="*/ 719401 w 1025731"/>
                  <a:gd name="connsiteY9" fmla="*/ 0 h 1208917"/>
                  <a:gd name="connsiteX10" fmla="*/ 849519 w 1025731"/>
                  <a:gd name="connsiteY10" fmla="*/ 187388 h 1208917"/>
                  <a:gd name="connsiteX11" fmla="*/ 844058 w 1025731"/>
                  <a:gd name="connsiteY11" fmla="*/ 195501 h 1208917"/>
                  <a:gd name="connsiteX12" fmla="*/ 851714 w 1025731"/>
                  <a:gd name="connsiteY12" fmla="*/ 193371 h 1208917"/>
                  <a:gd name="connsiteX13" fmla="*/ 948261 w 1025731"/>
                  <a:gd name="connsiteY13" fmla="*/ 158587 h 1208917"/>
                  <a:gd name="connsiteX14" fmla="*/ 938663 w 1025731"/>
                  <a:gd name="connsiteY14" fmla="*/ 280494 h 1208917"/>
                  <a:gd name="connsiteX15" fmla="*/ 910456 w 1025731"/>
                  <a:gd name="connsiteY15" fmla="*/ 307717 h 1208917"/>
                  <a:gd name="connsiteX16" fmla="*/ 1025731 w 1025731"/>
                  <a:gd name="connsiteY16" fmla="*/ 286645 h 1208917"/>
                  <a:gd name="connsiteX17" fmla="*/ 647365 w 1025731"/>
                  <a:gd name="connsiteY17" fmla="*/ 491055 h 1208917"/>
                  <a:gd name="connsiteX18" fmla="*/ 576052 w 1025731"/>
                  <a:gd name="connsiteY18" fmla="*/ 494221 h 1208917"/>
                  <a:gd name="connsiteX19" fmla="*/ 572799 w 1025731"/>
                  <a:gd name="connsiteY19" fmla="*/ 460202 h 1208917"/>
                  <a:gd name="connsiteX20" fmla="*/ 350790 w 1025731"/>
                  <a:gd name="connsiteY20" fmla="*/ 901708 h 1208917"/>
                  <a:gd name="connsiteX21" fmla="*/ 458414 w 1025731"/>
                  <a:gd name="connsiteY21" fmla="*/ 1086460 h 1208917"/>
                  <a:gd name="connsiteX22" fmla="*/ 500246 w 1025731"/>
                  <a:gd name="connsiteY22" fmla="*/ 1119955 h 1208917"/>
                  <a:gd name="connsiteX23" fmla="*/ 425278 w 1025731"/>
                  <a:gd name="connsiteY23" fmla="*/ 1113118 h 1208917"/>
                  <a:gd name="connsiteX24" fmla="*/ 339486 w 1025731"/>
                  <a:gd name="connsiteY24" fmla="*/ 1090068 h 1208917"/>
                  <a:gd name="connsiteX25" fmla="*/ 290096 w 1025731"/>
                  <a:gd name="connsiteY25" fmla="*/ 1067882 h 1208917"/>
                  <a:gd name="connsiteX26" fmla="*/ 293803 w 1025731"/>
                  <a:gd name="connsiteY26" fmla="*/ 1077378 h 1208917"/>
                  <a:gd name="connsiteX27" fmla="*/ 391195 w 1025731"/>
                  <a:gd name="connsiteY27" fmla="*/ 1207476 h 1208917"/>
                  <a:gd name="connsiteX28" fmla="*/ 133862 w 1025731"/>
                  <a:gd name="connsiteY28" fmla="*/ 1047777 h 1208917"/>
                  <a:gd name="connsiteX29" fmla="*/ 114280 w 1025731"/>
                  <a:gd name="connsiteY29" fmla="*/ 997111 h 1208917"/>
                  <a:gd name="connsiteX30" fmla="*/ 116948 w 1025731"/>
                  <a:gd name="connsiteY30" fmla="*/ 1065372 h 1208917"/>
                  <a:gd name="connsiteX31" fmla="*/ 147308 w 1025731"/>
                  <a:gd name="connsiteY31" fmla="*/ 1159147 h 1208917"/>
                  <a:gd name="connsiteX32" fmla="*/ 852 w 1025731"/>
                  <a:gd name="connsiteY32" fmla="*/ 961919 h 1208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25731" h="1208917">
                    <a:moveTo>
                      <a:pt x="852" y="961919"/>
                    </a:moveTo>
                    <a:cubicBezTo>
                      <a:pt x="-1624" y="930309"/>
                      <a:pt x="1235" y="897050"/>
                      <a:pt x="10164" y="863727"/>
                    </a:cubicBezTo>
                    <a:cubicBezTo>
                      <a:pt x="14629" y="847066"/>
                      <a:pt x="20399" y="831177"/>
                      <a:pt x="27297" y="816186"/>
                    </a:cubicBezTo>
                    <a:lnTo>
                      <a:pt x="37290" y="798561"/>
                    </a:lnTo>
                    <a:lnTo>
                      <a:pt x="18577" y="735892"/>
                    </a:lnTo>
                    <a:cubicBezTo>
                      <a:pt x="13246" y="708890"/>
                      <a:pt x="10463" y="681089"/>
                      <a:pt x="10463" y="652700"/>
                    </a:cubicBezTo>
                    <a:cubicBezTo>
                      <a:pt x="10463" y="425590"/>
                      <a:pt x="188544" y="236105"/>
                      <a:pt x="425278" y="192282"/>
                    </a:cubicBezTo>
                    <a:lnTo>
                      <a:pt x="450984" y="189938"/>
                    </a:lnTo>
                    <a:lnTo>
                      <a:pt x="472644" y="181673"/>
                    </a:lnTo>
                    <a:cubicBezTo>
                      <a:pt x="585105" y="131406"/>
                      <a:pt x="670622" y="69411"/>
                      <a:pt x="719401" y="0"/>
                    </a:cubicBezTo>
                    <a:cubicBezTo>
                      <a:pt x="835062" y="50927"/>
                      <a:pt x="878434" y="121629"/>
                      <a:pt x="849519" y="187388"/>
                    </a:cubicBezTo>
                    <a:lnTo>
                      <a:pt x="844058" y="195501"/>
                    </a:lnTo>
                    <a:lnTo>
                      <a:pt x="851714" y="193371"/>
                    </a:lnTo>
                    <a:cubicBezTo>
                      <a:pt x="885260" y="182730"/>
                      <a:pt x="917515" y="171127"/>
                      <a:pt x="948261" y="158587"/>
                    </a:cubicBezTo>
                    <a:cubicBezTo>
                      <a:pt x="973662" y="200329"/>
                      <a:pt x="968442" y="242505"/>
                      <a:pt x="938663" y="280494"/>
                    </a:cubicBezTo>
                    <a:lnTo>
                      <a:pt x="910456" y="307717"/>
                    </a:lnTo>
                    <a:lnTo>
                      <a:pt x="1025731" y="286645"/>
                    </a:lnTo>
                    <a:cubicBezTo>
                      <a:pt x="1025731" y="387473"/>
                      <a:pt x="863298" y="471599"/>
                      <a:pt x="647365" y="491055"/>
                    </a:cubicBezTo>
                    <a:lnTo>
                      <a:pt x="576052" y="494221"/>
                    </a:lnTo>
                    <a:lnTo>
                      <a:pt x="572799" y="460202"/>
                    </a:lnTo>
                    <a:cubicBezTo>
                      <a:pt x="397442" y="507189"/>
                      <a:pt x="298044" y="704858"/>
                      <a:pt x="350790" y="901708"/>
                    </a:cubicBezTo>
                    <a:cubicBezTo>
                      <a:pt x="370570" y="975526"/>
                      <a:pt x="408936" y="1038747"/>
                      <a:pt x="458414" y="1086460"/>
                    </a:cubicBezTo>
                    <a:lnTo>
                      <a:pt x="500246" y="1119955"/>
                    </a:lnTo>
                    <a:lnTo>
                      <a:pt x="425278" y="1113118"/>
                    </a:lnTo>
                    <a:cubicBezTo>
                      <a:pt x="395686" y="1107640"/>
                      <a:pt x="367011" y="1099887"/>
                      <a:pt x="339486" y="1090068"/>
                    </a:cubicBezTo>
                    <a:lnTo>
                      <a:pt x="290096" y="1067882"/>
                    </a:lnTo>
                    <a:lnTo>
                      <a:pt x="293803" y="1077378"/>
                    </a:lnTo>
                    <a:cubicBezTo>
                      <a:pt x="318525" y="1127301"/>
                      <a:pt x="351501" y="1171701"/>
                      <a:pt x="391195" y="1207476"/>
                    </a:cubicBezTo>
                    <a:cubicBezTo>
                      <a:pt x="285205" y="1219702"/>
                      <a:pt x="185376" y="1153127"/>
                      <a:pt x="133862" y="1047777"/>
                    </a:cubicBezTo>
                    <a:lnTo>
                      <a:pt x="114280" y="997111"/>
                    </a:lnTo>
                    <a:lnTo>
                      <a:pt x="116948" y="1065372"/>
                    </a:lnTo>
                    <a:cubicBezTo>
                      <a:pt x="122705" y="1098375"/>
                      <a:pt x="132858" y="1130027"/>
                      <a:pt x="147308" y="1159147"/>
                    </a:cubicBezTo>
                    <a:cubicBezTo>
                      <a:pt x="63715" y="1136748"/>
                      <a:pt x="8278" y="1056750"/>
                      <a:pt x="852" y="96191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8240FE5-E814-4A2D-9F29-CCAA3ECB770F}"/>
                  </a:ext>
                </a:extLst>
              </p:cNvPr>
              <p:cNvSpPr/>
              <p:nvPr/>
            </p:nvSpPr>
            <p:spPr bwMode="auto">
              <a:xfrm rot="20700000">
                <a:off x="2010621" y="3853225"/>
                <a:ext cx="185854" cy="281538"/>
              </a:xfrm>
              <a:custGeom>
                <a:avLst/>
                <a:gdLst>
                  <a:gd name="connsiteX0" fmla="*/ 65683 w 185854"/>
                  <a:gd name="connsiteY0" fmla="*/ 0 h 281538"/>
                  <a:gd name="connsiteX1" fmla="*/ 185854 w 185854"/>
                  <a:gd name="connsiteY1" fmla="*/ 140769 h 281538"/>
                  <a:gd name="connsiteX2" fmla="*/ 65683 w 185854"/>
                  <a:gd name="connsiteY2" fmla="*/ 281538 h 281538"/>
                  <a:gd name="connsiteX3" fmla="*/ 29956 w 185854"/>
                  <a:gd name="connsiteY3" fmla="*/ 273089 h 281538"/>
                  <a:gd name="connsiteX4" fmla="*/ 16397 w 185854"/>
                  <a:gd name="connsiteY4" fmla="*/ 216354 h 281538"/>
                  <a:gd name="connsiteX5" fmla="*/ 0 w 185854"/>
                  <a:gd name="connsiteY5" fmla="*/ 31903 h 281538"/>
                  <a:gd name="connsiteX6" fmla="*/ 489 w 185854"/>
                  <a:gd name="connsiteY6" fmla="*/ 25608 h 281538"/>
                  <a:gd name="connsiteX7" fmla="*/ 18907 w 185854"/>
                  <a:gd name="connsiteY7" fmla="*/ 11062 h 281538"/>
                  <a:gd name="connsiteX8" fmla="*/ 65683 w 185854"/>
                  <a:gd name="connsiteY8" fmla="*/ 0 h 281538"/>
                  <a:gd name="connsiteX0" fmla="*/ 16397 w 185854"/>
                  <a:gd name="connsiteY0" fmla="*/ 216354 h 307794"/>
                  <a:gd name="connsiteX1" fmla="*/ 0 w 185854"/>
                  <a:gd name="connsiteY1" fmla="*/ 31903 h 307794"/>
                  <a:gd name="connsiteX2" fmla="*/ 489 w 185854"/>
                  <a:gd name="connsiteY2" fmla="*/ 25608 h 307794"/>
                  <a:gd name="connsiteX3" fmla="*/ 18907 w 185854"/>
                  <a:gd name="connsiteY3" fmla="*/ 11062 h 307794"/>
                  <a:gd name="connsiteX4" fmla="*/ 65683 w 185854"/>
                  <a:gd name="connsiteY4" fmla="*/ 0 h 307794"/>
                  <a:gd name="connsiteX5" fmla="*/ 185854 w 185854"/>
                  <a:gd name="connsiteY5" fmla="*/ 140769 h 307794"/>
                  <a:gd name="connsiteX6" fmla="*/ 65683 w 185854"/>
                  <a:gd name="connsiteY6" fmla="*/ 281538 h 307794"/>
                  <a:gd name="connsiteX7" fmla="*/ 29956 w 185854"/>
                  <a:gd name="connsiteY7" fmla="*/ 273089 h 307794"/>
                  <a:gd name="connsiteX8" fmla="*/ 107837 w 185854"/>
                  <a:gd name="connsiteY8" fmla="*/ 307794 h 307794"/>
                  <a:gd name="connsiteX0" fmla="*/ 16397 w 185854"/>
                  <a:gd name="connsiteY0" fmla="*/ 216354 h 281538"/>
                  <a:gd name="connsiteX1" fmla="*/ 0 w 185854"/>
                  <a:gd name="connsiteY1" fmla="*/ 31903 h 281538"/>
                  <a:gd name="connsiteX2" fmla="*/ 489 w 185854"/>
                  <a:gd name="connsiteY2" fmla="*/ 25608 h 281538"/>
                  <a:gd name="connsiteX3" fmla="*/ 18907 w 185854"/>
                  <a:gd name="connsiteY3" fmla="*/ 11062 h 281538"/>
                  <a:gd name="connsiteX4" fmla="*/ 65683 w 185854"/>
                  <a:gd name="connsiteY4" fmla="*/ 0 h 281538"/>
                  <a:gd name="connsiteX5" fmla="*/ 185854 w 185854"/>
                  <a:gd name="connsiteY5" fmla="*/ 140769 h 281538"/>
                  <a:gd name="connsiteX6" fmla="*/ 65683 w 185854"/>
                  <a:gd name="connsiteY6" fmla="*/ 281538 h 281538"/>
                  <a:gd name="connsiteX7" fmla="*/ 29956 w 185854"/>
                  <a:gd name="connsiteY7" fmla="*/ 273089 h 281538"/>
                  <a:gd name="connsiteX0" fmla="*/ 0 w 185854"/>
                  <a:gd name="connsiteY0" fmla="*/ 31903 h 281538"/>
                  <a:gd name="connsiteX1" fmla="*/ 489 w 185854"/>
                  <a:gd name="connsiteY1" fmla="*/ 25608 h 281538"/>
                  <a:gd name="connsiteX2" fmla="*/ 18907 w 185854"/>
                  <a:gd name="connsiteY2" fmla="*/ 11062 h 281538"/>
                  <a:gd name="connsiteX3" fmla="*/ 65683 w 185854"/>
                  <a:gd name="connsiteY3" fmla="*/ 0 h 281538"/>
                  <a:gd name="connsiteX4" fmla="*/ 185854 w 185854"/>
                  <a:gd name="connsiteY4" fmla="*/ 140769 h 281538"/>
                  <a:gd name="connsiteX5" fmla="*/ 65683 w 185854"/>
                  <a:gd name="connsiteY5" fmla="*/ 281538 h 281538"/>
                  <a:gd name="connsiteX6" fmla="*/ 29956 w 185854"/>
                  <a:gd name="connsiteY6" fmla="*/ 273089 h 281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854" h="281538">
                    <a:moveTo>
                      <a:pt x="0" y="31903"/>
                    </a:moveTo>
                    <a:lnTo>
                      <a:pt x="489" y="25608"/>
                    </a:lnTo>
                    <a:lnTo>
                      <a:pt x="18907" y="11062"/>
                    </a:lnTo>
                    <a:cubicBezTo>
                      <a:pt x="33284" y="3939"/>
                      <a:pt x="49091" y="0"/>
                      <a:pt x="65683" y="0"/>
                    </a:cubicBezTo>
                    <a:cubicBezTo>
                      <a:pt x="132052" y="0"/>
                      <a:pt x="185854" y="63024"/>
                      <a:pt x="185854" y="140769"/>
                    </a:cubicBezTo>
                    <a:cubicBezTo>
                      <a:pt x="185854" y="218514"/>
                      <a:pt x="132052" y="281538"/>
                      <a:pt x="65683" y="281538"/>
                    </a:cubicBezTo>
                    <a:lnTo>
                      <a:pt x="29956" y="273089"/>
                    </a:lnTo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7030E23-9E6A-433F-8FD9-55EE65E4E7F8}"/>
                  </a:ext>
                </a:extLst>
              </p:cNvPr>
              <p:cNvSpPr/>
              <p:nvPr/>
            </p:nvSpPr>
            <p:spPr bwMode="auto">
              <a:xfrm rot="2700000" flipH="1">
                <a:off x="2526577" y="4695269"/>
                <a:ext cx="336999" cy="221247"/>
              </a:xfrm>
              <a:custGeom>
                <a:avLst/>
                <a:gdLst>
                  <a:gd name="connsiteX0" fmla="*/ 260802 w 1125306"/>
                  <a:gd name="connsiteY0" fmla="*/ 424328 h 851710"/>
                  <a:gd name="connsiteX1" fmla="*/ 225235 w 1125306"/>
                  <a:gd name="connsiteY1" fmla="*/ 468386 h 851710"/>
                  <a:gd name="connsiteX2" fmla="*/ 278585 w 1125306"/>
                  <a:gd name="connsiteY2" fmla="*/ 506541 h 851710"/>
                  <a:gd name="connsiteX3" fmla="*/ 1058423 w 1125306"/>
                  <a:gd name="connsiteY3" fmla="*/ 0 h 851710"/>
                  <a:gd name="connsiteX4" fmla="*/ 1090991 w 1125306"/>
                  <a:gd name="connsiteY4" fmla="*/ 39472 h 851710"/>
                  <a:gd name="connsiteX5" fmla="*/ 1125306 w 1125306"/>
                  <a:gd name="connsiteY5" fmla="*/ 102693 h 851710"/>
                  <a:gd name="connsiteX6" fmla="*/ 1125306 w 1125306"/>
                  <a:gd name="connsiteY6" fmla="*/ 621178 h 851710"/>
                  <a:gd name="connsiteX7" fmla="*/ 877095 w 1125306"/>
                  <a:gd name="connsiteY7" fmla="*/ 530312 h 851710"/>
                  <a:gd name="connsiteX8" fmla="*/ 869889 w 1125306"/>
                  <a:gd name="connsiteY8" fmla="*/ 567513 h 851710"/>
                  <a:gd name="connsiteX9" fmla="*/ 701898 w 1125306"/>
                  <a:gd name="connsiteY9" fmla="*/ 761561 h 851710"/>
                  <a:gd name="connsiteX10" fmla="*/ 701517 w 1125306"/>
                  <a:gd name="connsiteY10" fmla="*/ 761638 h 851710"/>
                  <a:gd name="connsiteX11" fmla="*/ 691208 w 1125306"/>
                  <a:gd name="connsiteY11" fmla="*/ 766477 h 851710"/>
                  <a:gd name="connsiteX12" fmla="*/ 457428 w 1125306"/>
                  <a:gd name="connsiteY12" fmla="*/ 844072 h 851710"/>
                  <a:gd name="connsiteX13" fmla="*/ 444968 w 1125306"/>
                  <a:gd name="connsiteY13" fmla="*/ 845420 h 851710"/>
                  <a:gd name="connsiteX14" fmla="*/ 439122 w 1125306"/>
                  <a:gd name="connsiteY14" fmla="*/ 847899 h 851710"/>
                  <a:gd name="connsiteX15" fmla="*/ 393461 w 1125306"/>
                  <a:gd name="connsiteY15" fmla="*/ 849693 h 851710"/>
                  <a:gd name="connsiteX16" fmla="*/ 210124 w 1125306"/>
                  <a:gd name="connsiteY16" fmla="*/ 811291 h 851710"/>
                  <a:gd name="connsiteX17" fmla="*/ 115870 w 1125306"/>
                  <a:gd name="connsiteY17" fmla="*/ 647016 h 851710"/>
                  <a:gd name="connsiteX18" fmla="*/ 115869 w 1125306"/>
                  <a:gd name="connsiteY18" fmla="*/ 647016 h 851710"/>
                  <a:gd name="connsiteX19" fmla="*/ 118087 w 1125306"/>
                  <a:gd name="connsiteY19" fmla="*/ 637010 h 851710"/>
                  <a:gd name="connsiteX20" fmla="*/ 42881 w 1125306"/>
                  <a:gd name="connsiteY20" fmla="*/ 583224 h 851710"/>
                  <a:gd name="connsiteX21" fmla="*/ 11500 w 1125306"/>
                  <a:gd name="connsiteY21" fmla="*/ 438155 h 851710"/>
                  <a:gd name="connsiteX22" fmla="*/ 11501 w 1125306"/>
                  <a:gd name="connsiteY22" fmla="*/ 438155 h 851710"/>
                  <a:gd name="connsiteX23" fmla="*/ 22498 w 1125306"/>
                  <a:gd name="connsiteY23" fmla="*/ 422712 h 851710"/>
                  <a:gd name="connsiteX24" fmla="*/ 28185 w 1125306"/>
                  <a:gd name="connsiteY24" fmla="*/ 412102 h 851710"/>
                  <a:gd name="connsiteX25" fmla="*/ 252835 w 1125306"/>
                  <a:gd name="connsiteY25" fmla="*/ 133824 h 851710"/>
                  <a:gd name="connsiteX26" fmla="*/ 255019 w 1125306"/>
                  <a:gd name="connsiteY26" fmla="*/ 132026 h 851710"/>
                  <a:gd name="connsiteX27" fmla="*/ 260517 w 1125306"/>
                  <a:gd name="connsiteY27" fmla="*/ 124196 h 851710"/>
                  <a:gd name="connsiteX28" fmla="*/ 277510 w 1125306"/>
                  <a:gd name="connsiteY28" fmla="*/ 110917 h 851710"/>
                  <a:gd name="connsiteX29" fmla="*/ 296873 w 1125306"/>
                  <a:gd name="connsiteY29" fmla="*/ 101827 h 851710"/>
                  <a:gd name="connsiteX30" fmla="*/ 530653 w 1125306"/>
                  <a:gd name="connsiteY30" fmla="*/ 24231 h 851710"/>
                  <a:gd name="connsiteX31" fmla="*/ 530914 w 1125306"/>
                  <a:gd name="connsiteY31" fmla="*/ 24211 h 851710"/>
                  <a:gd name="connsiteX32" fmla="*/ 541342 w 1125306"/>
                  <a:gd name="connsiteY32" fmla="*/ 19316 h 851710"/>
                  <a:gd name="connsiteX33" fmla="*/ 765153 w 1125306"/>
                  <a:gd name="connsiteY33" fmla="*/ 83319 h 851710"/>
                  <a:gd name="connsiteX34" fmla="*/ 779534 w 1125306"/>
                  <a:gd name="connsiteY34" fmla="*/ 102095 h 851710"/>
                  <a:gd name="connsiteX0" fmla="*/ 260802 w 1227189"/>
                  <a:gd name="connsiteY0" fmla="*/ 424328 h 851710"/>
                  <a:gd name="connsiteX1" fmla="*/ 225235 w 1227189"/>
                  <a:gd name="connsiteY1" fmla="*/ 468386 h 851710"/>
                  <a:gd name="connsiteX2" fmla="*/ 278585 w 1227189"/>
                  <a:gd name="connsiteY2" fmla="*/ 506541 h 851710"/>
                  <a:gd name="connsiteX3" fmla="*/ 260802 w 1227189"/>
                  <a:gd name="connsiteY3" fmla="*/ 424328 h 851710"/>
                  <a:gd name="connsiteX4" fmla="*/ 1058423 w 1227189"/>
                  <a:gd name="connsiteY4" fmla="*/ 0 h 851710"/>
                  <a:gd name="connsiteX5" fmla="*/ 1090991 w 1227189"/>
                  <a:gd name="connsiteY5" fmla="*/ 39472 h 851710"/>
                  <a:gd name="connsiteX6" fmla="*/ 1125306 w 1227189"/>
                  <a:gd name="connsiteY6" fmla="*/ 102693 h 851710"/>
                  <a:gd name="connsiteX7" fmla="*/ 1227189 w 1227189"/>
                  <a:gd name="connsiteY7" fmla="*/ 481000 h 851710"/>
                  <a:gd name="connsiteX8" fmla="*/ 877095 w 1227189"/>
                  <a:gd name="connsiteY8" fmla="*/ 530312 h 851710"/>
                  <a:gd name="connsiteX9" fmla="*/ 869889 w 1227189"/>
                  <a:gd name="connsiteY9" fmla="*/ 567513 h 851710"/>
                  <a:gd name="connsiteX10" fmla="*/ 701898 w 1227189"/>
                  <a:gd name="connsiteY10" fmla="*/ 761561 h 851710"/>
                  <a:gd name="connsiteX11" fmla="*/ 701517 w 1227189"/>
                  <a:gd name="connsiteY11" fmla="*/ 761638 h 851710"/>
                  <a:gd name="connsiteX12" fmla="*/ 691208 w 1227189"/>
                  <a:gd name="connsiteY12" fmla="*/ 766477 h 851710"/>
                  <a:gd name="connsiteX13" fmla="*/ 457428 w 1227189"/>
                  <a:gd name="connsiteY13" fmla="*/ 844072 h 851710"/>
                  <a:gd name="connsiteX14" fmla="*/ 444968 w 1227189"/>
                  <a:gd name="connsiteY14" fmla="*/ 845420 h 851710"/>
                  <a:gd name="connsiteX15" fmla="*/ 439122 w 1227189"/>
                  <a:gd name="connsiteY15" fmla="*/ 847899 h 851710"/>
                  <a:gd name="connsiteX16" fmla="*/ 393461 w 1227189"/>
                  <a:gd name="connsiteY16" fmla="*/ 849693 h 851710"/>
                  <a:gd name="connsiteX17" fmla="*/ 210124 w 1227189"/>
                  <a:gd name="connsiteY17" fmla="*/ 811291 h 851710"/>
                  <a:gd name="connsiteX18" fmla="*/ 115870 w 1227189"/>
                  <a:gd name="connsiteY18" fmla="*/ 647016 h 851710"/>
                  <a:gd name="connsiteX19" fmla="*/ 115869 w 1227189"/>
                  <a:gd name="connsiteY19" fmla="*/ 647016 h 851710"/>
                  <a:gd name="connsiteX20" fmla="*/ 118087 w 1227189"/>
                  <a:gd name="connsiteY20" fmla="*/ 637010 h 851710"/>
                  <a:gd name="connsiteX21" fmla="*/ 42881 w 1227189"/>
                  <a:gd name="connsiteY21" fmla="*/ 583224 h 851710"/>
                  <a:gd name="connsiteX22" fmla="*/ 11500 w 1227189"/>
                  <a:gd name="connsiteY22" fmla="*/ 438155 h 851710"/>
                  <a:gd name="connsiteX23" fmla="*/ 11501 w 1227189"/>
                  <a:gd name="connsiteY23" fmla="*/ 438155 h 851710"/>
                  <a:gd name="connsiteX24" fmla="*/ 22498 w 1227189"/>
                  <a:gd name="connsiteY24" fmla="*/ 422712 h 851710"/>
                  <a:gd name="connsiteX25" fmla="*/ 28185 w 1227189"/>
                  <a:gd name="connsiteY25" fmla="*/ 412102 h 851710"/>
                  <a:gd name="connsiteX26" fmla="*/ 252835 w 1227189"/>
                  <a:gd name="connsiteY26" fmla="*/ 133824 h 851710"/>
                  <a:gd name="connsiteX27" fmla="*/ 255019 w 1227189"/>
                  <a:gd name="connsiteY27" fmla="*/ 132026 h 851710"/>
                  <a:gd name="connsiteX28" fmla="*/ 260517 w 1227189"/>
                  <a:gd name="connsiteY28" fmla="*/ 124196 h 851710"/>
                  <a:gd name="connsiteX29" fmla="*/ 277510 w 1227189"/>
                  <a:gd name="connsiteY29" fmla="*/ 110917 h 851710"/>
                  <a:gd name="connsiteX30" fmla="*/ 296873 w 1227189"/>
                  <a:gd name="connsiteY30" fmla="*/ 101827 h 851710"/>
                  <a:gd name="connsiteX31" fmla="*/ 530653 w 1227189"/>
                  <a:gd name="connsiteY31" fmla="*/ 24231 h 851710"/>
                  <a:gd name="connsiteX32" fmla="*/ 530914 w 1227189"/>
                  <a:gd name="connsiteY32" fmla="*/ 24211 h 851710"/>
                  <a:gd name="connsiteX33" fmla="*/ 541342 w 1227189"/>
                  <a:gd name="connsiteY33" fmla="*/ 19316 h 851710"/>
                  <a:gd name="connsiteX34" fmla="*/ 765153 w 1227189"/>
                  <a:gd name="connsiteY34" fmla="*/ 83319 h 851710"/>
                  <a:gd name="connsiteX35" fmla="*/ 779534 w 1227189"/>
                  <a:gd name="connsiteY35" fmla="*/ 102095 h 851710"/>
                  <a:gd name="connsiteX36" fmla="*/ 1058423 w 1227189"/>
                  <a:gd name="connsiteY36" fmla="*/ 0 h 851710"/>
                  <a:gd name="connsiteX0" fmla="*/ 260802 w 1227189"/>
                  <a:gd name="connsiteY0" fmla="*/ 424328 h 851710"/>
                  <a:gd name="connsiteX1" fmla="*/ 225235 w 1227189"/>
                  <a:gd name="connsiteY1" fmla="*/ 468386 h 851710"/>
                  <a:gd name="connsiteX2" fmla="*/ 278585 w 1227189"/>
                  <a:gd name="connsiteY2" fmla="*/ 506541 h 851710"/>
                  <a:gd name="connsiteX3" fmla="*/ 260802 w 1227189"/>
                  <a:gd name="connsiteY3" fmla="*/ 424328 h 851710"/>
                  <a:gd name="connsiteX4" fmla="*/ 1058423 w 1227189"/>
                  <a:gd name="connsiteY4" fmla="*/ 0 h 851710"/>
                  <a:gd name="connsiteX5" fmla="*/ 1090991 w 1227189"/>
                  <a:gd name="connsiteY5" fmla="*/ 39472 h 851710"/>
                  <a:gd name="connsiteX6" fmla="*/ 1227189 w 1227189"/>
                  <a:gd name="connsiteY6" fmla="*/ 481000 h 851710"/>
                  <a:gd name="connsiteX7" fmla="*/ 877095 w 1227189"/>
                  <a:gd name="connsiteY7" fmla="*/ 530312 h 851710"/>
                  <a:gd name="connsiteX8" fmla="*/ 869889 w 1227189"/>
                  <a:gd name="connsiteY8" fmla="*/ 567513 h 851710"/>
                  <a:gd name="connsiteX9" fmla="*/ 701898 w 1227189"/>
                  <a:gd name="connsiteY9" fmla="*/ 761561 h 851710"/>
                  <a:gd name="connsiteX10" fmla="*/ 701517 w 1227189"/>
                  <a:gd name="connsiteY10" fmla="*/ 761638 h 851710"/>
                  <a:gd name="connsiteX11" fmla="*/ 691208 w 1227189"/>
                  <a:gd name="connsiteY11" fmla="*/ 766477 h 851710"/>
                  <a:gd name="connsiteX12" fmla="*/ 457428 w 1227189"/>
                  <a:gd name="connsiteY12" fmla="*/ 844072 h 851710"/>
                  <a:gd name="connsiteX13" fmla="*/ 444968 w 1227189"/>
                  <a:gd name="connsiteY13" fmla="*/ 845420 h 851710"/>
                  <a:gd name="connsiteX14" fmla="*/ 439122 w 1227189"/>
                  <a:gd name="connsiteY14" fmla="*/ 847899 h 851710"/>
                  <a:gd name="connsiteX15" fmla="*/ 393461 w 1227189"/>
                  <a:gd name="connsiteY15" fmla="*/ 849693 h 851710"/>
                  <a:gd name="connsiteX16" fmla="*/ 210124 w 1227189"/>
                  <a:gd name="connsiteY16" fmla="*/ 811291 h 851710"/>
                  <a:gd name="connsiteX17" fmla="*/ 115870 w 1227189"/>
                  <a:gd name="connsiteY17" fmla="*/ 647016 h 851710"/>
                  <a:gd name="connsiteX18" fmla="*/ 115869 w 1227189"/>
                  <a:gd name="connsiteY18" fmla="*/ 647016 h 851710"/>
                  <a:gd name="connsiteX19" fmla="*/ 118087 w 1227189"/>
                  <a:gd name="connsiteY19" fmla="*/ 637010 h 851710"/>
                  <a:gd name="connsiteX20" fmla="*/ 42881 w 1227189"/>
                  <a:gd name="connsiteY20" fmla="*/ 583224 h 851710"/>
                  <a:gd name="connsiteX21" fmla="*/ 11500 w 1227189"/>
                  <a:gd name="connsiteY21" fmla="*/ 438155 h 851710"/>
                  <a:gd name="connsiteX22" fmla="*/ 11501 w 1227189"/>
                  <a:gd name="connsiteY22" fmla="*/ 438155 h 851710"/>
                  <a:gd name="connsiteX23" fmla="*/ 22498 w 1227189"/>
                  <a:gd name="connsiteY23" fmla="*/ 422712 h 851710"/>
                  <a:gd name="connsiteX24" fmla="*/ 28185 w 1227189"/>
                  <a:gd name="connsiteY24" fmla="*/ 412102 h 851710"/>
                  <a:gd name="connsiteX25" fmla="*/ 252835 w 1227189"/>
                  <a:gd name="connsiteY25" fmla="*/ 133824 h 851710"/>
                  <a:gd name="connsiteX26" fmla="*/ 255019 w 1227189"/>
                  <a:gd name="connsiteY26" fmla="*/ 132026 h 851710"/>
                  <a:gd name="connsiteX27" fmla="*/ 260517 w 1227189"/>
                  <a:gd name="connsiteY27" fmla="*/ 124196 h 851710"/>
                  <a:gd name="connsiteX28" fmla="*/ 277510 w 1227189"/>
                  <a:gd name="connsiteY28" fmla="*/ 110917 h 851710"/>
                  <a:gd name="connsiteX29" fmla="*/ 296873 w 1227189"/>
                  <a:gd name="connsiteY29" fmla="*/ 101827 h 851710"/>
                  <a:gd name="connsiteX30" fmla="*/ 530653 w 1227189"/>
                  <a:gd name="connsiteY30" fmla="*/ 24231 h 851710"/>
                  <a:gd name="connsiteX31" fmla="*/ 530914 w 1227189"/>
                  <a:gd name="connsiteY31" fmla="*/ 24211 h 851710"/>
                  <a:gd name="connsiteX32" fmla="*/ 541342 w 1227189"/>
                  <a:gd name="connsiteY32" fmla="*/ 19316 h 851710"/>
                  <a:gd name="connsiteX33" fmla="*/ 765153 w 1227189"/>
                  <a:gd name="connsiteY33" fmla="*/ 83319 h 851710"/>
                  <a:gd name="connsiteX34" fmla="*/ 779534 w 1227189"/>
                  <a:gd name="connsiteY34" fmla="*/ 102095 h 851710"/>
                  <a:gd name="connsiteX35" fmla="*/ 1058423 w 1227189"/>
                  <a:gd name="connsiteY35" fmla="*/ 0 h 851710"/>
                  <a:gd name="connsiteX0" fmla="*/ 260802 w 1227189"/>
                  <a:gd name="connsiteY0" fmla="*/ 415410 h 842792"/>
                  <a:gd name="connsiteX1" fmla="*/ 225235 w 1227189"/>
                  <a:gd name="connsiteY1" fmla="*/ 459468 h 842792"/>
                  <a:gd name="connsiteX2" fmla="*/ 278585 w 1227189"/>
                  <a:gd name="connsiteY2" fmla="*/ 497623 h 842792"/>
                  <a:gd name="connsiteX3" fmla="*/ 260802 w 1227189"/>
                  <a:gd name="connsiteY3" fmla="*/ 415410 h 842792"/>
                  <a:gd name="connsiteX4" fmla="*/ 779534 w 1227189"/>
                  <a:gd name="connsiteY4" fmla="*/ 93177 h 842792"/>
                  <a:gd name="connsiteX5" fmla="*/ 1090991 w 1227189"/>
                  <a:gd name="connsiteY5" fmla="*/ 30554 h 842792"/>
                  <a:gd name="connsiteX6" fmla="*/ 1227189 w 1227189"/>
                  <a:gd name="connsiteY6" fmla="*/ 472082 h 842792"/>
                  <a:gd name="connsiteX7" fmla="*/ 877095 w 1227189"/>
                  <a:gd name="connsiteY7" fmla="*/ 521394 h 842792"/>
                  <a:gd name="connsiteX8" fmla="*/ 869889 w 1227189"/>
                  <a:gd name="connsiteY8" fmla="*/ 558595 h 842792"/>
                  <a:gd name="connsiteX9" fmla="*/ 701898 w 1227189"/>
                  <a:gd name="connsiteY9" fmla="*/ 752643 h 842792"/>
                  <a:gd name="connsiteX10" fmla="*/ 701517 w 1227189"/>
                  <a:gd name="connsiteY10" fmla="*/ 752720 h 842792"/>
                  <a:gd name="connsiteX11" fmla="*/ 691208 w 1227189"/>
                  <a:gd name="connsiteY11" fmla="*/ 757559 h 842792"/>
                  <a:gd name="connsiteX12" fmla="*/ 457428 w 1227189"/>
                  <a:gd name="connsiteY12" fmla="*/ 835154 h 842792"/>
                  <a:gd name="connsiteX13" fmla="*/ 444968 w 1227189"/>
                  <a:gd name="connsiteY13" fmla="*/ 836502 h 842792"/>
                  <a:gd name="connsiteX14" fmla="*/ 439122 w 1227189"/>
                  <a:gd name="connsiteY14" fmla="*/ 838981 h 842792"/>
                  <a:gd name="connsiteX15" fmla="*/ 393461 w 1227189"/>
                  <a:gd name="connsiteY15" fmla="*/ 840775 h 842792"/>
                  <a:gd name="connsiteX16" fmla="*/ 210124 w 1227189"/>
                  <a:gd name="connsiteY16" fmla="*/ 802373 h 842792"/>
                  <a:gd name="connsiteX17" fmla="*/ 115870 w 1227189"/>
                  <a:gd name="connsiteY17" fmla="*/ 638098 h 842792"/>
                  <a:gd name="connsiteX18" fmla="*/ 115869 w 1227189"/>
                  <a:gd name="connsiteY18" fmla="*/ 638098 h 842792"/>
                  <a:gd name="connsiteX19" fmla="*/ 118087 w 1227189"/>
                  <a:gd name="connsiteY19" fmla="*/ 628092 h 842792"/>
                  <a:gd name="connsiteX20" fmla="*/ 42881 w 1227189"/>
                  <a:gd name="connsiteY20" fmla="*/ 574306 h 842792"/>
                  <a:gd name="connsiteX21" fmla="*/ 11500 w 1227189"/>
                  <a:gd name="connsiteY21" fmla="*/ 429237 h 842792"/>
                  <a:gd name="connsiteX22" fmla="*/ 11501 w 1227189"/>
                  <a:gd name="connsiteY22" fmla="*/ 429237 h 842792"/>
                  <a:gd name="connsiteX23" fmla="*/ 22498 w 1227189"/>
                  <a:gd name="connsiteY23" fmla="*/ 413794 h 842792"/>
                  <a:gd name="connsiteX24" fmla="*/ 28185 w 1227189"/>
                  <a:gd name="connsiteY24" fmla="*/ 403184 h 842792"/>
                  <a:gd name="connsiteX25" fmla="*/ 252835 w 1227189"/>
                  <a:gd name="connsiteY25" fmla="*/ 124906 h 842792"/>
                  <a:gd name="connsiteX26" fmla="*/ 255019 w 1227189"/>
                  <a:gd name="connsiteY26" fmla="*/ 123108 h 842792"/>
                  <a:gd name="connsiteX27" fmla="*/ 260517 w 1227189"/>
                  <a:gd name="connsiteY27" fmla="*/ 115278 h 842792"/>
                  <a:gd name="connsiteX28" fmla="*/ 277510 w 1227189"/>
                  <a:gd name="connsiteY28" fmla="*/ 101999 h 842792"/>
                  <a:gd name="connsiteX29" fmla="*/ 296873 w 1227189"/>
                  <a:gd name="connsiteY29" fmla="*/ 92909 h 842792"/>
                  <a:gd name="connsiteX30" fmla="*/ 530653 w 1227189"/>
                  <a:gd name="connsiteY30" fmla="*/ 15313 h 842792"/>
                  <a:gd name="connsiteX31" fmla="*/ 530914 w 1227189"/>
                  <a:gd name="connsiteY31" fmla="*/ 15293 h 842792"/>
                  <a:gd name="connsiteX32" fmla="*/ 541342 w 1227189"/>
                  <a:gd name="connsiteY32" fmla="*/ 10398 h 842792"/>
                  <a:gd name="connsiteX33" fmla="*/ 765153 w 1227189"/>
                  <a:gd name="connsiteY33" fmla="*/ 74401 h 842792"/>
                  <a:gd name="connsiteX34" fmla="*/ 779534 w 1227189"/>
                  <a:gd name="connsiteY34" fmla="*/ 93177 h 842792"/>
                  <a:gd name="connsiteX0" fmla="*/ 260802 w 1227189"/>
                  <a:gd name="connsiteY0" fmla="*/ 415410 h 842792"/>
                  <a:gd name="connsiteX1" fmla="*/ 225235 w 1227189"/>
                  <a:gd name="connsiteY1" fmla="*/ 459468 h 842792"/>
                  <a:gd name="connsiteX2" fmla="*/ 278585 w 1227189"/>
                  <a:gd name="connsiteY2" fmla="*/ 497623 h 842792"/>
                  <a:gd name="connsiteX3" fmla="*/ 260802 w 1227189"/>
                  <a:gd name="connsiteY3" fmla="*/ 415410 h 842792"/>
                  <a:gd name="connsiteX4" fmla="*/ 779534 w 1227189"/>
                  <a:gd name="connsiteY4" fmla="*/ 93177 h 842792"/>
                  <a:gd name="connsiteX5" fmla="*/ 1197976 w 1227189"/>
                  <a:gd name="connsiteY5" fmla="*/ 8530 h 842792"/>
                  <a:gd name="connsiteX6" fmla="*/ 1227189 w 1227189"/>
                  <a:gd name="connsiteY6" fmla="*/ 472082 h 842792"/>
                  <a:gd name="connsiteX7" fmla="*/ 877095 w 1227189"/>
                  <a:gd name="connsiteY7" fmla="*/ 521394 h 842792"/>
                  <a:gd name="connsiteX8" fmla="*/ 869889 w 1227189"/>
                  <a:gd name="connsiteY8" fmla="*/ 558595 h 842792"/>
                  <a:gd name="connsiteX9" fmla="*/ 701898 w 1227189"/>
                  <a:gd name="connsiteY9" fmla="*/ 752643 h 842792"/>
                  <a:gd name="connsiteX10" fmla="*/ 701517 w 1227189"/>
                  <a:gd name="connsiteY10" fmla="*/ 752720 h 842792"/>
                  <a:gd name="connsiteX11" fmla="*/ 691208 w 1227189"/>
                  <a:gd name="connsiteY11" fmla="*/ 757559 h 842792"/>
                  <a:gd name="connsiteX12" fmla="*/ 457428 w 1227189"/>
                  <a:gd name="connsiteY12" fmla="*/ 835154 h 842792"/>
                  <a:gd name="connsiteX13" fmla="*/ 444968 w 1227189"/>
                  <a:gd name="connsiteY13" fmla="*/ 836502 h 842792"/>
                  <a:gd name="connsiteX14" fmla="*/ 439122 w 1227189"/>
                  <a:gd name="connsiteY14" fmla="*/ 838981 h 842792"/>
                  <a:gd name="connsiteX15" fmla="*/ 393461 w 1227189"/>
                  <a:gd name="connsiteY15" fmla="*/ 840775 h 842792"/>
                  <a:gd name="connsiteX16" fmla="*/ 210124 w 1227189"/>
                  <a:gd name="connsiteY16" fmla="*/ 802373 h 842792"/>
                  <a:gd name="connsiteX17" fmla="*/ 115870 w 1227189"/>
                  <a:gd name="connsiteY17" fmla="*/ 638098 h 842792"/>
                  <a:gd name="connsiteX18" fmla="*/ 115869 w 1227189"/>
                  <a:gd name="connsiteY18" fmla="*/ 638098 h 842792"/>
                  <a:gd name="connsiteX19" fmla="*/ 118087 w 1227189"/>
                  <a:gd name="connsiteY19" fmla="*/ 628092 h 842792"/>
                  <a:gd name="connsiteX20" fmla="*/ 42881 w 1227189"/>
                  <a:gd name="connsiteY20" fmla="*/ 574306 h 842792"/>
                  <a:gd name="connsiteX21" fmla="*/ 11500 w 1227189"/>
                  <a:gd name="connsiteY21" fmla="*/ 429237 h 842792"/>
                  <a:gd name="connsiteX22" fmla="*/ 11501 w 1227189"/>
                  <a:gd name="connsiteY22" fmla="*/ 429237 h 842792"/>
                  <a:gd name="connsiteX23" fmla="*/ 22498 w 1227189"/>
                  <a:gd name="connsiteY23" fmla="*/ 413794 h 842792"/>
                  <a:gd name="connsiteX24" fmla="*/ 28185 w 1227189"/>
                  <a:gd name="connsiteY24" fmla="*/ 403184 h 842792"/>
                  <a:gd name="connsiteX25" fmla="*/ 252835 w 1227189"/>
                  <a:gd name="connsiteY25" fmla="*/ 124906 h 842792"/>
                  <a:gd name="connsiteX26" fmla="*/ 255019 w 1227189"/>
                  <a:gd name="connsiteY26" fmla="*/ 123108 h 842792"/>
                  <a:gd name="connsiteX27" fmla="*/ 260517 w 1227189"/>
                  <a:gd name="connsiteY27" fmla="*/ 115278 h 842792"/>
                  <a:gd name="connsiteX28" fmla="*/ 277510 w 1227189"/>
                  <a:gd name="connsiteY28" fmla="*/ 101999 h 842792"/>
                  <a:gd name="connsiteX29" fmla="*/ 296873 w 1227189"/>
                  <a:gd name="connsiteY29" fmla="*/ 92909 h 842792"/>
                  <a:gd name="connsiteX30" fmla="*/ 530653 w 1227189"/>
                  <a:gd name="connsiteY30" fmla="*/ 15313 h 842792"/>
                  <a:gd name="connsiteX31" fmla="*/ 530914 w 1227189"/>
                  <a:gd name="connsiteY31" fmla="*/ 15293 h 842792"/>
                  <a:gd name="connsiteX32" fmla="*/ 541342 w 1227189"/>
                  <a:gd name="connsiteY32" fmla="*/ 10398 h 842792"/>
                  <a:gd name="connsiteX33" fmla="*/ 765153 w 1227189"/>
                  <a:gd name="connsiteY33" fmla="*/ 74401 h 842792"/>
                  <a:gd name="connsiteX34" fmla="*/ 779534 w 1227189"/>
                  <a:gd name="connsiteY34" fmla="*/ 93177 h 842792"/>
                  <a:gd name="connsiteX0" fmla="*/ 260802 w 1283722"/>
                  <a:gd name="connsiteY0" fmla="*/ 415410 h 842792"/>
                  <a:gd name="connsiteX1" fmla="*/ 225235 w 1283722"/>
                  <a:gd name="connsiteY1" fmla="*/ 459468 h 842792"/>
                  <a:gd name="connsiteX2" fmla="*/ 278585 w 1283722"/>
                  <a:gd name="connsiteY2" fmla="*/ 497623 h 842792"/>
                  <a:gd name="connsiteX3" fmla="*/ 260802 w 1283722"/>
                  <a:gd name="connsiteY3" fmla="*/ 415410 h 842792"/>
                  <a:gd name="connsiteX4" fmla="*/ 779534 w 1283722"/>
                  <a:gd name="connsiteY4" fmla="*/ 93177 h 842792"/>
                  <a:gd name="connsiteX5" fmla="*/ 1197976 w 1283722"/>
                  <a:gd name="connsiteY5" fmla="*/ 8530 h 842792"/>
                  <a:gd name="connsiteX6" fmla="*/ 1283721 w 1283722"/>
                  <a:gd name="connsiteY6" fmla="*/ 410449 h 842792"/>
                  <a:gd name="connsiteX7" fmla="*/ 877095 w 1283722"/>
                  <a:gd name="connsiteY7" fmla="*/ 521394 h 842792"/>
                  <a:gd name="connsiteX8" fmla="*/ 869889 w 1283722"/>
                  <a:gd name="connsiteY8" fmla="*/ 558595 h 842792"/>
                  <a:gd name="connsiteX9" fmla="*/ 701898 w 1283722"/>
                  <a:gd name="connsiteY9" fmla="*/ 752643 h 842792"/>
                  <a:gd name="connsiteX10" fmla="*/ 701517 w 1283722"/>
                  <a:gd name="connsiteY10" fmla="*/ 752720 h 842792"/>
                  <a:gd name="connsiteX11" fmla="*/ 691208 w 1283722"/>
                  <a:gd name="connsiteY11" fmla="*/ 757559 h 842792"/>
                  <a:gd name="connsiteX12" fmla="*/ 457428 w 1283722"/>
                  <a:gd name="connsiteY12" fmla="*/ 835154 h 842792"/>
                  <a:gd name="connsiteX13" fmla="*/ 444968 w 1283722"/>
                  <a:gd name="connsiteY13" fmla="*/ 836502 h 842792"/>
                  <a:gd name="connsiteX14" fmla="*/ 439122 w 1283722"/>
                  <a:gd name="connsiteY14" fmla="*/ 838981 h 842792"/>
                  <a:gd name="connsiteX15" fmla="*/ 393461 w 1283722"/>
                  <a:gd name="connsiteY15" fmla="*/ 840775 h 842792"/>
                  <a:gd name="connsiteX16" fmla="*/ 210124 w 1283722"/>
                  <a:gd name="connsiteY16" fmla="*/ 802373 h 842792"/>
                  <a:gd name="connsiteX17" fmla="*/ 115870 w 1283722"/>
                  <a:gd name="connsiteY17" fmla="*/ 638098 h 842792"/>
                  <a:gd name="connsiteX18" fmla="*/ 115869 w 1283722"/>
                  <a:gd name="connsiteY18" fmla="*/ 638098 h 842792"/>
                  <a:gd name="connsiteX19" fmla="*/ 118087 w 1283722"/>
                  <a:gd name="connsiteY19" fmla="*/ 628092 h 842792"/>
                  <a:gd name="connsiteX20" fmla="*/ 42881 w 1283722"/>
                  <a:gd name="connsiteY20" fmla="*/ 574306 h 842792"/>
                  <a:gd name="connsiteX21" fmla="*/ 11500 w 1283722"/>
                  <a:gd name="connsiteY21" fmla="*/ 429237 h 842792"/>
                  <a:gd name="connsiteX22" fmla="*/ 11501 w 1283722"/>
                  <a:gd name="connsiteY22" fmla="*/ 429237 h 842792"/>
                  <a:gd name="connsiteX23" fmla="*/ 22498 w 1283722"/>
                  <a:gd name="connsiteY23" fmla="*/ 413794 h 842792"/>
                  <a:gd name="connsiteX24" fmla="*/ 28185 w 1283722"/>
                  <a:gd name="connsiteY24" fmla="*/ 403184 h 842792"/>
                  <a:gd name="connsiteX25" fmla="*/ 252835 w 1283722"/>
                  <a:gd name="connsiteY25" fmla="*/ 124906 h 842792"/>
                  <a:gd name="connsiteX26" fmla="*/ 255019 w 1283722"/>
                  <a:gd name="connsiteY26" fmla="*/ 123108 h 842792"/>
                  <a:gd name="connsiteX27" fmla="*/ 260517 w 1283722"/>
                  <a:gd name="connsiteY27" fmla="*/ 115278 h 842792"/>
                  <a:gd name="connsiteX28" fmla="*/ 277510 w 1283722"/>
                  <a:gd name="connsiteY28" fmla="*/ 101999 h 842792"/>
                  <a:gd name="connsiteX29" fmla="*/ 296873 w 1283722"/>
                  <a:gd name="connsiteY29" fmla="*/ 92909 h 842792"/>
                  <a:gd name="connsiteX30" fmla="*/ 530653 w 1283722"/>
                  <a:gd name="connsiteY30" fmla="*/ 15313 h 842792"/>
                  <a:gd name="connsiteX31" fmla="*/ 530914 w 1283722"/>
                  <a:gd name="connsiteY31" fmla="*/ 15293 h 842792"/>
                  <a:gd name="connsiteX32" fmla="*/ 541342 w 1283722"/>
                  <a:gd name="connsiteY32" fmla="*/ 10398 h 842792"/>
                  <a:gd name="connsiteX33" fmla="*/ 765153 w 1283722"/>
                  <a:gd name="connsiteY33" fmla="*/ 74401 h 842792"/>
                  <a:gd name="connsiteX34" fmla="*/ 779534 w 1283722"/>
                  <a:gd name="connsiteY34" fmla="*/ 93177 h 8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283722" h="842792">
                    <a:moveTo>
                      <a:pt x="260802" y="415410"/>
                    </a:moveTo>
                    <a:lnTo>
                      <a:pt x="225235" y="459468"/>
                    </a:lnTo>
                    <a:lnTo>
                      <a:pt x="278585" y="497623"/>
                    </a:lnTo>
                    <a:lnTo>
                      <a:pt x="260802" y="415410"/>
                    </a:lnTo>
                    <a:close/>
                    <a:moveTo>
                      <a:pt x="779534" y="93177"/>
                    </a:moveTo>
                    <a:lnTo>
                      <a:pt x="1197976" y="8530"/>
                    </a:lnTo>
                    <a:lnTo>
                      <a:pt x="1283721" y="410449"/>
                    </a:lnTo>
                    <a:lnTo>
                      <a:pt x="877095" y="521394"/>
                    </a:lnTo>
                    <a:lnTo>
                      <a:pt x="869889" y="558595"/>
                    </a:lnTo>
                    <a:cubicBezTo>
                      <a:pt x="844273" y="650532"/>
                      <a:pt x="783446" y="725576"/>
                      <a:pt x="701898" y="752643"/>
                    </a:cubicBezTo>
                    <a:lnTo>
                      <a:pt x="701517" y="752720"/>
                    </a:lnTo>
                    <a:lnTo>
                      <a:pt x="691208" y="757559"/>
                    </a:lnTo>
                    <a:lnTo>
                      <a:pt x="457428" y="835154"/>
                    </a:lnTo>
                    <a:lnTo>
                      <a:pt x="444968" y="836502"/>
                    </a:lnTo>
                    <a:lnTo>
                      <a:pt x="439122" y="838981"/>
                    </a:lnTo>
                    <a:cubicBezTo>
                      <a:pt x="424580" y="843249"/>
                      <a:pt x="409122" y="844056"/>
                      <a:pt x="393461" y="840775"/>
                    </a:cubicBezTo>
                    <a:lnTo>
                      <a:pt x="210124" y="802373"/>
                    </a:lnTo>
                    <a:cubicBezTo>
                      <a:pt x="147475" y="789251"/>
                      <a:pt x="105276" y="715702"/>
                      <a:pt x="115870" y="638098"/>
                    </a:cubicBezTo>
                    <a:lnTo>
                      <a:pt x="115869" y="638098"/>
                    </a:lnTo>
                    <a:lnTo>
                      <a:pt x="118087" y="628092"/>
                    </a:lnTo>
                    <a:lnTo>
                      <a:pt x="42881" y="574306"/>
                    </a:lnTo>
                    <a:cubicBezTo>
                      <a:pt x="1876" y="544981"/>
                      <a:pt x="-12174" y="480031"/>
                      <a:pt x="11500" y="429237"/>
                    </a:cubicBezTo>
                    <a:lnTo>
                      <a:pt x="11501" y="429237"/>
                    </a:lnTo>
                    <a:lnTo>
                      <a:pt x="22498" y="413794"/>
                    </a:lnTo>
                    <a:lnTo>
                      <a:pt x="28185" y="403184"/>
                    </a:lnTo>
                    <a:lnTo>
                      <a:pt x="252835" y="124906"/>
                    </a:lnTo>
                    <a:lnTo>
                      <a:pt x="255019" y="123108"/>
                    </a:lnTo>
                    <a:lnTo>
                      <a:pt x="260517" y="115278"/>
                    </a:lnTo>
                    <a:cubicBezTo>
                      <a:pt x="265755" y="110222"/>
                      <a:pt x="271435" y="105762"/>
                      <a:pt x="277510" y="101999"/>
                    </a:cubicBezTo>
                    <a:cubicBezTo>
                      <a:pt x="283586" y="98236"/>
                      <a:pt x="290056" y="95172"/>
                      <a:pt x="296873" y="92909"/>
                    </a:cubicBezTo>
                    <a:lnTo>
                      <a:pt x="530653" y="15313"/>
                    </a:lnTo>
                    <a:lnTo>
                      <a:pt x="530914" y="15293"/>
                    </a:lnTo>
                    <a:lnTo>
                      <a:pt x="541342" y="10398"/>
                    </a:lnTo>
                    <a:cubicBezTo>
                      <a:pt x="622890" y="-16670"/>
                      <a:pt x="705858" y="10648"/>
                      <a:pt x="765153" y="74401"/>
                    </a:cubicBezTo>
                    <a:lnTo>
                      <a:pt x="779534" y="93177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D0C950A-C232-4069-8BC5-3A2EECFCB342}"/>
                  </a:ext>
                </a:extLst>
              </p:cNvPr>
              <p:cNvSpPr/>
              <p:nvPr/>
            </p:nvSpPr>
            <p:spPr bwMode="auto">
              <a:xfrm rot="9900000">
                <a:off x="1905585" y="3691543"/>
                <a:ext cx="143533" cy="350618"/>
              </a:xfrm>
              <a:custGeom>
                <a:avLst/>
                <a:gdLst>
                  <a:gd name="connsiteX0" fmla="*/ 99905 w 110209"/>
                  <a:gd name="connsiteY0" fmla="*/ 400213 h 400213"/>
                  <a:gd name="connsiteX1" fmla="*/ 22774 w 110209"/>
                  <a:gd name="connsiteY1" fmla="*/ 400213 h 400213"/>
                  <a:gd name="connsiteX2" fmla="*/ 8661 w 110209"/>
                  <a:gd name="connsiteY2" fmla="*/ 352077 h 400213"/>
                  <a:gd name="connsiteX3" fmla="*/ 0 w 110209"/>
                  <a:gd name="connsiteY3" fmla="*/ 253430 h 400213"/>
                  <a:gd name="connsiteX4" fmla="*/ 110209 w 110209"/>
                  <a:gd name="connsiteY4" fmla="*/ 0 h 400213"/>
                  <a:gd name="connsiteX5" fmla="*/ 98065 w 110209"/>
                  <a:gd name="connsiteY5" fmla="*/ 381171 h 400213"/>
                  <a:gd name="connsiteX0" fmla="*/ 22774 w 114214"/>
                  <a:gd name="connsiteY0" fmla="*/ 400213 h 491653"/>
                  <a:gd name="connsiteX1" fmla="*/ 8661 w 114214"/>
                  <a:gd name="connsiteY1" fmla="*/ 352077 h 491653"/>
                  <a:gd name="connsiteX2" fmla="*/ 0 w 114214"/>
                  <a:gd name="connsiteY2" fmla="*/ 253430 h 491653"/>
                  <a:gd name="connsiteX3" fmla="*/ 110209 w 114214"/>
                  <a:gd name="connsiteY3" fmla="*/ 0 h 491653"/>
                  <a:gd name="connsiteX4" fmla="*/ 98065 w 114214"/>
                  <a:gd name="connsiteY4" fmla="*/ 381171 h 491653"/>
                  <a:gd name="connsiteX5" fmla="*/ 99905 w 114214"/>
                  <a:gd name="connsiteY5" fmla="*/ 400213 h 491653"/>
                  <a:gd name="connsiteX6" fmla="*/ 114214 w 114214"/>
                  <a:gd name="connsiteY6" fmla="*/ 491653 h 491653"/>
                  <a:gd name="connsiteX0" fmla="*/ 22774 w 110209"/>
                  <a:gd name="connsiteY0" fmla="*/ 400213 h 400213"/>
                  <a:gd name="connsiteX1" fmla="*/ 8661 w 110209"/>
                  <a:gd name="connsiteY1" fmla="*/ 352077 h 400213"/>
                  <a:gd name="connsiteX2" fmla="*/ 0 w 110209"/>
                  <a:gd name="connsiteY2" fmla="*/ 253430 h 400213"/>
                  <a:gd name="connsiteX3" fmla="*/ 110209 w 110209"/>
                  <a:gd name="connsiteY3" fmla="*/ 0 h 400213"/>
                  <a:gd name="connsiteX4" fmla="*/ 98065 w 110209"/>
                  <a:gd name="connsiteY4" fmla="*/ 381171 h 400213"/>
                  <a:gd name="connsiteX5" fmla="*/ 99905 w 110209"/>
                  <a:gd name="connsiteY5" fmla="*/ 400213 h 400213"/>
                  <a:gd name="connsiteX0" fmla="*/ 22774 w 110209"/>
                  <a:gd name="connsiteY0" fmla="*/ 400213 h 400213"/>
                  <a:gd name="connsiteX1" fmla="*/ 8661 w 110209"/>
                  <a:gd name="connsiteY1" fmla="*/ 352077 h 400213"/>
                  <a:gd name="connsiteX2" fmla="*/ 0 w 110209"/>
                  <a:gd name="connsiteY2" fmla="*/ 253430 h 400213"/>
                  <a:gd name="connsiteX3" fmla="*/ 110209 w 110209"/>
                  <a:gd name="connsiteY3" fmla="*/ 0 h 400213"/>
                  <a:gd name="connsiteX4" fmla="*/ 98065 w 110209"/>
                  <a:gd name="connsiteY4" fmla="*/ 381171 h 400213"/>
                  <a:gd name="connsiteX0" fmla="*/ 8661 w 110209"/>
                  <a:gd name="connsiteY0" fmla="*/ 352077 h 381171"/>
                  <a:gd name="connsiteX1" fmla="*/ 0 w 110209"/>
                  <a:gd name="connsiteY1" fmla="*/ 253430 h 381171"/>
                  <a:gd name="connsiteX2" fmla="*/ 110209 w 110209"/>
                  <a:gd name="connsiteY2" fmla="*/ 0 h 381171"/>
                  <a:gd name="connsiteX3" fmla="*/ 98065 w 110209"/>
                  <a:gd name="connsiteY3" fmla="*/ 381171 h 381171"/>
                  <a:gd name="connsiteX0" fmla="*/ 0 w 110209"/>
                  <a:gd name="connsiteY0" fmla="*/ 253430 h 381171"/>
                  <a:gd name="connsiteX1" fmla="*/ 110209 w 110209"/>
                  <a:gd name="connsiteY1" fmla="*/ 0 h 381171"/>
                  <a:gd name="connsiteX2" fmla="*/ 98065 w 110209"/>
                  <a:gd name="connsiteY2" fmla="*/ 381171 h 381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0209" h="381171">
                    <a:moveTo>
                      <a:pt x="0" y="253430"/>
                    </a:moveTo>
                    <a:cubicBezTo>
                      <a:pt x="0" y="113464"/>
                      <a:pt x="49342" y="0"/>
                      <a:pt x="110209" y="0"/>
                    </a:cubicBezTo>
                    <a:cubicBezTo>
                      <a:pt x="94017" y="123981"/>
                      <a:pt x="89970" y="254114"/>
                      <a:pt x="98065" y="381171"/>
                    </a:cubicBezTo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F5877974-EBE9-49EB-9901-1B3972D46D37}"/>
              </a:ext>
            </a:extLst>
          </p:cNvPr>
          <p:cNvGrpSpPr/>
          <p:nvPr/>
        </p:nvGrpSpPr>
        <p:grpSpPr>
          <a:xfrm>
            <a:off x="3605961" y="4216502"/>
            <a:ext cx="2695622" cy="1892343"/>
            <a:chOff x="3605961" y="4216502"/>
            <a:chExt cx="2695622" cy="1892343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46B6267B-1CFC-4B3B-92CC-8023F9A8E36B}"/>
                </a:ext>
              </a:extLst>
            </p:cNvPr>
            <p:cNvSpPr/>
            <p:nvPr/>
          </p:nvSpPr>
          <p:spPr>
            <a:xfrm>
              <a:off x="3605961" y="5760720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660F5566-D65B-4FD8-8BDC-B295D4B34B7E}"/>
                </a:ext>
              </a:extLst>
            </p:cNvPr>
            <p:cNvSpPr/>
            <p:nvPr/>
          </p:nvSpPr>
          <p:spPr>
            <a:xfrm>
              <a:off x="5402993" y="583054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65BA9867-ECA1-4749-B670-8F506ACBE123}"/>
                </a:ext>
              </a:extLst>
            </p:cNvPr>
            <p:cNvGrpSpPr/>
            <p:nvPr/>
          </p:nvGrpSpPr>
          <p:grpSpPr>
            <a:xfrm>
              <a:off x="3607866" y="4216502"/>
              <a:ext cx="2675459" cy="1734363"/>
              <a:chOff x="-960959" y="3371309"/>
              <a:chExt cx="4078082" cy="2643612"/>
            </a:xfrm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5421B637-0B76-4122-BD70-7AB60897F56E}"/>
                  </a:ext>
                </a:extLst>
              </p:cNvPr>
              <p:cNvSpPr/>
              <p:nvPr/>
            </p:nvSpPr>
            <p:spPr bwMode="auto">
              <a:xfrm rot="10800000">
                <a:off x="2034547" y="5215550"/>
                <a:ext cx="178816" cy="717849"/>
              </a:xfrm>
              <a:prstGeom prst="trapezoid">
                <a:avLst>
                  <a:gd name="adj" fmla="val 19538"/>
                </a:avLst>
              </a:pr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E9C5F5D3-98BD-4F0A-A446-07ED8CF69672}"/>
                  </a:ext>
                </a:extLst>
              </p:cNvPr>
              <p:cNvGrpSpPr/>
              <p:nvPr/>
            </p:nvGrpSpPr>
            <p:grpSpPr>
              <a:xfrm>
                <a:off x="-960959" y="3371309"/>
                <a:ext cx="3709022" cy="2636844"/>
                <a:chOff x="173121" y="2273821"/>
                <a:chExt cx="3709022" cy="2636844"/>
              </a:xfrm>
            </p:grpSpPr>
            <p:sp>
              <p:nvSpPr>
                <p:cNvPr id="83" name="星: 10 pt 82">
                  <a:extLst>
                    <a:ext uri="{FF2B5EF4-FFF2-40B4-BE49-F238E27FC236}">
                      <a16:creationId xmlns:a16="http://schemas.microsoft.com/office/drawing/2014/main" id="{F6F60632-56FB-4EFA-AC92-E8B17781F6C5}"/>
                    </a:ext>
                  </a:extLst>
                </p:cNvPr>
                <p:cNvSpPr/>
                <p:nvPr/>
              </p:nvSpPr>
              <p:spPr bwMode="auto">
                <a:xfrm>
                  <a:off x="908976" y="2888771"/>
                  <a:ext cx="851440" cy="85144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829A0964-2EBD-4A55-935A-8F328A96940F}"/>
                    </a:ext>
                  </a:extLst>
                </p:cNvPr>
                <p:cNvGrpSpPr/>
                <p:nvPr/>
              </p:nvGrpSpPr>
              <p:grpSpPr>
                <a:xfrm rot="20700000">
                  <a:off x="2307234" y="2415934"/>
                  <a:ext cx="1574909" cy="2097090"/>
                  <a:chOff x="2342839" y="3404047"/>
                  <a:chExt cx="1574909" cy="2097090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747777C8-9FD1-45BA-B6C9-59086F97D90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380182" y="4550925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46948388-EABE-47E2-856A-C9E9E19CBE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21679" y="4268645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8911DA1B-72A6-4B49-BCD7-2E6763B591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9786" y="3404047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F6A30113-C58E-4DC2-853F-3AC0C7BA13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4754" y="4382766"/>
                    <a:ext cx="1265971" cy="565950"/>
                  </a:xfrm>
                  <a:custGeom>
                    <a:avLst/>
                    <a:gdLst>
                      <a:gd name="connsiteX0" fmla="*/ 544800 w 1265971"/>
                      <a:gd name="connsiteY0" fmla="*/ 0 h 565950"/>
                      <a:gd name="connsiteX1" fmla="*/ 566509 w 1265971"/>
                      <a:gd name="connsiteY1" fmla="*/ 0 h 565950"/>
                      <a:gd name="connsiteX2" fmla="*/ 592351 w 1265971"/>
                      <a:gd name="connsiteY2" fmla="*/ 20059 h 565950"/>
                      <a:gd name="connsiteX3" fmla="*/ 684422 w 1265971"/>
                      <a:gd name="connsiteY3" fmla="*/ 41459 h 565950"/>
                      <a:gd name="connsiteX4" fmla="*/ 776493 w 1265971"/>
                      <a:gd name="connsiteY4" fmla="*/ 20059 h 565950"/>
                      <a:gd name="connsiteX5" fmla="*/ 802335 w 1265971"/>
                      <a:gd name="connsiteY5" fmla="*/ 0 h 565950"/>
                      <a:gd name="connsiteX6" fmla="*/ 834661 w 1265971"/>
                      <a:gd name="connsiteY6" fmla="*/ 0 h 565950"/>
                      <a:gd name="connsiteX7" fmla="*/ 854976 w 1265971"/>
                      <a:gd name="connsiteY7" fmla="*/ 3498 h 565950"/>
                      <a:gd name="connsiteX8" fmla="*/ 862739 w 1265971"/>
                      <a:gd name="connsiteY8" fmla="*/ 3985 h 565950"/>
                      <a:gd name="connsiteX9" fmla="*/ 871618 w 1265971"/>
                      <a:gd name="connsiteY9" fmla="*/ 6364 h 565950"/>
                      <a:gd name="connsiteX10" fmla="*/ 873991 w 1265971"/>
                      <a:gd name="connsiteY10" fmla="*/ 6773 h 565950"/>
                      <a:gd name="connsiteX11" fmla="*/ 874730 w 1265971"/>
                      <a:gd name="connsiteY11" fmla="*/ 7198 h 565950"/>
                      <a:gd name="connsiteX12" fmla="*/ 1148792 w 1265971"/>
                      <a:gd name="connsiteY12" fmla="*/ 80634 h 565950"/>
                      <a:gd name="connsiteX13" fmla="*/ 1159577 w 1265971"/>
                      <a:gd name="connsiteY13" fmla="*/ 85991 h 565950"/>
                      <a:gd name="connsiteX14" fmla="*/ 1169590 w 1265971"/>
                      <a:gd name="connsiteY14" fmla="*/ 89436 h 565950"/>
                      <a:gd name="connsiteX15" fmla="*/ 1201291 w 1265971"/>
                      <a:gd name="connsiteY15" fmla="*/ 130751 h 565950"/>
                      <a:gd name="connsiteX16" fmla="*/ 1265971 w 1265971"/>
                      <a:gd name="connsiteY16" fmla="*/ 372143 h 565950"/>
                      <a:gd name="connsiteX17" fmla="*/ 1134529 w 1265971"/>
                      <a:gd name="connsiteY17" fmla="*/ 407363 h 565950"/>
                      <a:gd name="connsiteX18" fmla="*/ 1079776 w 1265971"/>
                      <a:gd name="connsiteY18" fmla="*/ 203020 h 565950"/>
                      <a:gd name="connsiteX19" fmla="*/ 935701 w 1265971"/>
                      <a:gd name="connsiteY19" fmla="*/ 164416 h 565950"/>
                      <a:gd name="connsiteX20" fmla="*/ 935701 w 1265971"/>
                      <a:gd name="connsiteY20" fmla="*/ 565950 h 565950"/>
                      <a:gd name="connsiteX21" fmla="*/ 443760 w 1265971"/>
                      <a:gd name="connsiteY21" fmla="*/ 565950 h 565950"/>
                      <a:gd name="connsiteX22" fmla="*/ 443760 w 1265971"/>
                      <a:gd name="connsiteY22" fmla="*/ 139441 h 565950"/>
                      <a:gd name="connsiteX23" fmla="*/ 307654 w 1265971"/>
                      <a:gd name="connsiteY23" fmla="*/ 139441 h 565950"/>
                      <a:gd name="connsiteX24" fmla="*/ 69570 w 1265971"/>
                      <a:gd name="connsiteY24" fmla="*/ 276899 h 565950"/>
                      <a:gd name="connsiteX25" fmla="*/ 0 w 1265971"/>
                      <a:gd name="connsiteY25" fmla="*/ 156400 h 565950"/>
                      <a:gd name="connsiteX26" fmla="*/ 250233 w 1265971"/>
                      <a:gd name="connsiteY26" fmla="*/ 11928 h 565950"/>
                      <a:gd name="connsiteX27" fmla="*/ 268515 w 1265971"/>
                      <a:gd name="connsiteY27" fmla="*/ 5781 h 565950"/>
                      <a:gd name="connsiteX28" fmla="*/ 268533 w 1265971"/>
                      <a:gd name="connsiteY28" fmla="*/ 5768 h 565950"/>
                      <a:gd name="connsiteX29" fmla="*/ 268578 w 1265971"/>
                      <a:gd name="connsiteY29" fmla="*/ 5759 h 565950"/>
                      <a:gd name="connsiteX30" fmla="*/ 276418 w 1265971"/>
                      <a:gd name="connsiteY30" fmla="*/ 3123 h 565950"/>
                      <a:gd name="connsiteX31" fmla="*/ 279275 w 1265971"/>
                      <a:gd name="connsiteY31" fmla="*/ 3600 h 565950"/>
                      <a:gd name="connsiteX32" fmla="*/ 295613 w 1265971"/>
                      <a:gd name="connsiteY32" fmla="*/ 301 h 565950"/>
                      <a:gd name="connsiteX33" fmla="*/ 535969 w 1265971"/>
                      <a:gd name="connsiteY33" fmla="*/ 301 h 565950"/>
                      <a:gd name="connsiteX34" fmla="*/ 535969 w 1265971"/>
                      <a:gd name="connsiteY34" fmla="*/ 1521 h 56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65971" h="565950">
                        <a:moveTo>
                          <a:pt x="544800" y="0"/>
                        </a:moveTo>
                        <a:lnTo>
                          <a:pt x="566509" y="0"/>
                        </a:lnTo>
                        <a:lnTo>
                          <a:pt x="592351" y="20059"/>
                        </a:lnTo>
                        <a:cubicBezTo>
                          <a:pt x="620650" y="33840"/>
                          <a:pt x="651763" y="41459"/>
                          <a:pt x="684422" y="41459"/>
                        </a:cubicBezTo>
                        <a:cubicBezTo>
                          <a:pt x="717081" y="41459"/>
                          <a:pt x="748194" y="33840"/>
                          <a:pt x="776493" y="20059"/>
                        </a:cubicBezTo>
                        <a:lnTo>
                          <a:pt x="802335" y="0"/>
                        </a:lnTo>
                        <a:lnTo>
                          <a:pt x="834661" y="0"/>
                        </a:lnTo>
                        <a:lnTo>
                          <a:pt x="854976" y="3498"/>
                        </a:lnTo>
                        <a:lnTo>
                          <a:pt x="862739" y="3985"/>
                        </a:lnTo>
                        <a:lnTo>
                          <a:pt x="871618" y="6364"/>
                        </a:lnTo>
                        <a:lnTo>
                          <a:pt x="873991" y="6773"/>
                        </a:lnTo>
                        <a:lnTo>
                          <a:pt x="874730" y="7198"/>
                        </a:lnTo>
                        <a:lnTo>
                          <a:pt x="1148792" y="80634"/>
                        </a:lnTo>
                        <a:lnTo>
                          <a:pt x="1159577" y="85991"/>
                        </a:lnTo>
                        <a:lnTo>
                          <a:pt x="1169590" y="89436"/>
                        </a:lnTo>
                        <a:cubicBezTo>
                          <a:pt x="1184670" y="98143"/>
                          <a:pt x="1196428" y="112602"/>
                          <a:pt x="1201291" y="130751"/>
                        </a:cubicBezTo>
                        <a:cubicBezTo>
                          <a:pt x="1222852" y="211215"/>
                          <a:pt x="1244411" y="291679"/>
                          <a:pt x="1265971" y="372143"/>
                        </a:cubicBezTo>
                        <a:lnTo>
                          <a:pt x="1134529" y="407363"/>
                        </a:lnTo>
                        <a:lnTo>
                          <a:pt x="1079776" y="203020"/>
                        </a:lnTo>
                        <a:lnTo>
                          <a:pt x="935701" y="164416"/>
                        </a:lnTo>
                        <a:lnTo>
                          <a:pt x="935701" y="565950"/>
                        </a:lnTo>
                        <a:lnTo>
                          <a:pt x="443760" y="565950"/>
                        </a:lnTo>
                        <a:lnTo>
                          <a:pt x="443760" y="139441"/>
                        </a:lnTo>
                        <a:lnTo>
                          <a:pt x="307654" y="139441"/>
                        </a:lnTo>
                        <a:lnTo>
                          <a:pt x="69570" y="276899"/>
                        </a:lnTo>
                        <a:lnTo>
                          <a:pt x="0" y="156400"/>
                        </a:lnTo>
                        <a:lnTo>
                          <a:pt x="250233" y="11928"/>
                        </a:lnTo>
                        <a:lnTo>
                          <a:pt x="268515" y="5781"/>
                        </a:lnTo>
                        <a:lnTo>
                          <a:pt x="268533" y="5768"/>
                        </a:lnTo>
                        <a:lnTo>
                          <a:pt x="268578" y="5759"/>
                        </a:lnTo>
                        <a:lnTo>
                          <a:pt x="276418" y="3123"/>
                        </a:lnTo>
                        <a:lnTo>
                          <a:pt x="279275" y="3600"/>
                        </a:lnTo>
                        <a:lnTo>
                          <a:pt x="295613" y="301"/>
                        </a:lnTo>
                        <a:lnTo>
                          <a:pt x="535969" y="301"/>
                        </a:lnTo>
                        <a:lnTo>
                          <a:pt x="535969" y="152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52C596D8-E4EA-460D-AB93-5BE91EE39E12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349049" y="5105822"/>
                    <a:ext cx="568699" cy="395315"/>
                  </a:xfrm>
                  <a:custGeom>
                    <a:avLst/>
                    <a:gdLst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49810 w 568699"/>
                      <a:gd name="connsiteY6" fmla="*/ 114610 h 395315"/>
                      <a:gd name="connsiteX7" fmla="*/ 568699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68699 w 568699"/>
                      <a:gd name="connsiteY6" fmla="*/ 395315 h 395315"/>
                      <a:gd name="connsiteX7" fmla="*/ 377845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68699 w 568699"/>
                      <a:gd name="connsiteY5" fmla="*/ 395315 h 395315"/>
                      <a:gd name="connsiteX6" fmla="*/ 377845 w 568699"/>
                      <a:gd name="connsiteY6" fmla="*/ 395315 h 395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68699" h="395315">
                        <a:moveTo>
                          <a:pt x="377845" y="395315"/>
                        </a:moveTo>
                        <a:lnTo>
                          <a:pt x="389685" y="219371"/>
                        </a:lnTo>
                        <a:lnTo>
                          <a:pt x="0" y="90903"/>
                        </a:lnTo>
                        <a:lnTo>
                          <a:pt x="24358" y="0"/>
                        </a:lnTo>
                        <a:lnTo>
                          <a:pt x="546218" y="108586"/>
                        </a:lnTo>
                        <a:lnTo>
                          <a:pt x="568699" y="395315"/>
                        </a:lnTo>
                        <a:lnTo>
                          <a:pt x="377845" y="395315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DB6270E-5A16-4DF3-AFB9-649C0FE5CA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7239" y="4933915"/>
                    <a:ext cx="536576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2925" h="433452">
                        <a:moveTo>
                          <a:pt x="21898" y="0"/>
                        </a:moveTo>
                        <a:lnTo>
                          <a:pt x="521027" y="0"/>
                        </a:lnTo>
                        <a:lnTo>
                          <a:pt x="542925" y="433452"/>
                        </a:lnTo>
                        <a:lnTo>
                          <a:pt x="300995" y="433452"/>
                        </a:lnTo>
                        <a:lnTo>
                          <a:pt x="271463" y="268893"/>
                        </a:lnTo>
                        <a:lnTo>
                          <a:pt x="241931" y="433452"/>
                        </a:lnTo>
                        <a:lnTo>
                          <a:pt x="0" y="433452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F444B866-5EA2-4139-91BF-9E2CDFF0661A}"/>
                    </a:ext>
                  </a:extLst>
                </p:cNvPr>
                <p:cNvSpPr/>
                <p:nvPr/>
              </p:nvSpPr>
              <p:spPr bwMode="auto">
                <a:xfrm>
                  <a:off x="1051671" y="3123878"/>
                  <a:ext cx="297432" cy="38122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正方形/長方形 85">
                  <a:extLst>
                    <a:ext uri="{FF2B5EF4-FFF2-40B4-BE49-F238E27FC236}">
                      <a16:creationId xmlns:a16="http://schemas.microsoft.com/office/drawing/2014/main" id="{FE3B4A33-6651-4AB0-913C-4EC2706E52CB}"/>
                    </a:ext>
                  </a:extLst>
                </p:cNvPr>
                <p:cNvSpPr/>
                <p:nvPr/>
              </p:nvSpPr>
              <p:spPr bwMode="auto">
                <a:xfrm>
                  <a:off x="173121" y="2273821"/>
                  <a:ext cx="901241" cy="2636844"/>
                </a:xfrm>
                <a:prstGeom prst="rect">
                  <a:avLst/>
                </a:prstGeom>
                <a:pattFill prst="wdUpDiag">
                  <a:fgClr>
                    <a:srgbClr val="92D050"/>
                  </a:fgClr>
                  <a:bgClr>
                    <a:srgbClr val="00B05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67A43E77-032F-44CD-9739-464FA5A8D7DC}"/>
                    </a:ext>
                  </a:extLst>
                </p:cNvPr>
                <p:cNvCxnSpPr/>
                <p:nvPr/>
              </p:nvCxnSpPr>
              <p:spPr bwMode="auto">
                <a:xfrm>
                  <a:off x="1074362" y="2273821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88" name="正方形/長方形 87">
                  <a:extLst>
                    <a:ext uri="{FF2B5EF4-FFF2-40B4-BE49-F238E27FC236}">
                      <a16:creationId xmlns:a16="http://schemas.microsoft.com/office/drawing/2014/main" id="{2E3373E5-F17A-48E3-BF53-27FC1448E9F2}"/>
                    </a:ext>
                  </a:extLst>
                </p:cNvPr>
                <p:cNvSpPr/>
                <p:nvPr/>
              </p:nvSpPr>
              <p:spPr bwMode="auto">
                <a:xfrm>
                  <a:off x="1446480" y="316860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正方形/長方形 88">
                  <a:extLst>
                    <a:ext uri="{FF2B5EF4-FFF2-40B4-BE49-F238E27FC236}">
                      <a16:creationId xmlns:a16="http://schemas.microsoft.com/office/drawing/2014/main" id="{606D488F-59C3-40C3-8F0D-B5269921BAD1}"/>
                    </a:ext>
                  </a:extLst>
                </p:cNvPr>
                <p:cNvSpPr/>
                <p:nvPr/>
              </p:nvSpPr>
              <p:spPr bwMode="auto">
                <a:xfrm>
                  <a:off x="1515060" y="326766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271C83F-A1D6-4F0E-B1EA-F9674BAFBABF}"/>
                  </a:ext>
                </a:extLst>
              </p:cNvPr>
              <p:cNvGrpSpPr/>
              <p:nvPr/>
            </p:nvGrpSpPr>
            <p:grpSpPr>
              <a:xfrm>
                <a:off x="-308728" y="3436454"/>
                <a:ext cx="984085" cy="497797"/>
                <a:chOff x="4434131" y="3393669"/>
                <a:chExt cx="1237060" cy="625764"/>
              </a:xfrm>
              <a:solidFill>
                <a:srgbClr val="FF0000"/>
              </a:solidFill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4156E113-C231-4833-AD9C-B3757150D08B}"/>
                    </a:ext>
                  </a:extLst>
                </p:cNvPr>
                <p:cNvSpPr/>
                <p:nvPr/>
              </p:nvSpPr>
              <p:spPr bwMode="auto">
                <a:xfrm rot="20700000">
                  <a:off x="4434131" y="3393669"/>
                  <a:ext cx="541489" cy="610785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F68B7E55-FBB8-4F84-9D23-86FFC557DA98}"/>
                    </a:ext>
                  </a:extLst>
                </p:cNvPr>
                <p:cNvSpPr/>
                <p:nvPr/>
              </p:nvSpPr>
              <p:spPr bwMode="auto">
                <a:xfrm rot="4500000">
                  <a:off x="5056650" y="3404891"/>
                  <a:ext cx="605994" cy="62308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E9B490D-06E7-4A55-9740-351853D2DC8F}"/>
                  </a:ext>
                </a:extLst>
              </p:cNvPr>
              <p:cNvSpPr/>
              <p:nvPr/>
            </p:nvSpPr>
            <p:spPr bwMode="auto">
              <a:xfrm>
                <a:off x="1913240" y="5675106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087776B-CF10-466F-B9EC-720D731C63B2}"/>
                  </a:ext>
                </a:extLst>
              </p:cNvPr>
              <p:cNvSpPr/>
              <p:nvPr/>
            </p:nvSpPr>
            <p:spPr bwMode="auto">
              <a:xfrm rot="15300000">
                <a:off x="2806080" y="5159663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5549F58-0ACA-4CC5-B828-5A676DA8CBAD}"/>
                  </a:ext>
                </a:extLst>
              </p:cNvPr>
              <p:cNvSpPr/>
              <p:nvPr/>
            </p:nvSpPr>
            <p:spPr bwMode="auto">
              <a:xfrm rot="4500000">
                <a:off x="1400374" y="3289889"/>
                <a:ext cx="1025731" cy="1208917"/>
              </a:xfrm>
              <a:custGeom>
                <a:avLst/>
                <a:gdLst>
                  <a:gd name="connsiteX0" fmla="*/ 852 w 1025731"/>
                  <a:gd name="connsiteY0" fmla="*/ 961919 h 1208917"/>
                  <a:gd name="connsiteX1" fmla="*/ 10164 w 1025731"/>
                  <a:gd name="connsiteY1" fmla="*/ 863727 h 1208917"/>
                  <a:gd name="connsiteX2" fmla="*/ 27297 w 1025731"/>
                  <a:gd name="connsiteY2" fmla="*/ 816186 h 1208917"/>
                  <a:gd name="connsiteX3" fmla="*/ 37290 w 1025731"/>
                  <a:gd name="connsiteY3" fmla="*/ 798561 h 1208917"/>
                  <a:gd name="connsiteX4" fmla="*/ 18577 w 1025731"/>
                  <a:gd name="connsiteY4" fmla="*/ 735892 h 1208917"/>
                  <a:gd name="connsiteX5" fmla="*/ 10463 w 1025731"/>
                  <a:gd name="connsiteY5" fmla="*/ 652700 h 1208917"/>
                  <a:gd name="connsiteX6" fmla="*/ 425278 w 1025731"/>
                  <a:gd name="connsiteY6" fmla="*/ 192282 h 1208917"/>
                  <a:gd name="connsiteX7" fmla="*/ 450984 w 1025731"/>
                  <a:gd name="connsiteY7" fmla="*/ 189938 h 1208917"/>
                  <a:gd name="connsiteX8" fmla="*/ 472644 w 1025731"/>
                  <a:gd name="connsiteY8" fmla="*/ 181673 h 1208917"/>
                  <a:gd name="connsiteX9" fmla="*/ 719401 w 1025731"/>
                  <a:gd name="connsiteY9" fmla="*/ 0 h 1208917"/>
                  <a:gd name="connsiteX10" fmla="*/ 849519 w 1025731"/>
                  <a:gd name="connsiteY10" fmla="*/ 187388 h 1208917"/>
                  <a:gd name="connsiteX11" fmla="*/ 844058 w 1025731"/>
                  <a:gd name="connsiteY11" fmla="*/ 195501 h 1208917"/>
                  <a:gd name="connsiteX12" fmla="*/ 851714 w 1025731"/>
                  <a:gd name="connsiteY12" fmla="*/ 193371 h 1208917"/>
                  <a:gd name="connsiteX13" fmla="*/ 948261 w 1025731"/>
                  <a:gd name="connsiteY13" fmla="*/ 158587 h 1208917"/>
                  <a:gd name="connsiteX14" fmla="*/ 938663 w 1025731"/>
                  <a:gd name="connsiteY14" fmla="*/ 280494 h 1208917"/>
                  <a:gd name="connsiteX15" fmla="*/ 910456 w 1025731"/>
                  <a:gd name="connsiteY15" fmla="*/ 307717 h 1208917"/>
                  <a:gd name="connsiteX16" fmla="*/ 1025731 w 1025731"/>
                  <a:gd name="connsiteY16" fmla="*/ 286645 h 1208917"/>
                  <a:gd name="connsiteX17" fmla="*/ 647365 w 1025731"/>
                  <a:gd name="connsiteY17" fmla="*/ 491055 h 1208917"/>
                  <a:gd name="connsiteX18" fmla="*/ 576052 w 1025731"/>
                  <a:gd name="connsiteY18" fmla="*/ 494221 h 1208917"/>
                  <a:gd name="connsiteX19" fmla="*/ 572799 w 1025731"/>
                  <a:gd name="connsiteY19" fmla="*/ 460202 h 1208917"/>
                  <a:gd name="connsiteX20" fmla="*/ 350790 w 1025731"/>
                  <a:gd name="connsiteY20" fmla="*/ 901708 h 1208917"/>
                  <a:gd name="connsiteX21" fmla="*/ 458414 w 1025731"/>
                  <a:gd name="connsiteY21" fmla="*/ 1086460 h 1208917"/>
                  <a:gd name="connsiteX22" fmla="*/ 500246 w 1025731"/>
                  <a:gd name="connsiteY22" fmla="*/ 1119955 h 1208917"/>
                  <a:gd name="connsiteX23" fmla="*/ 425278 w 1025731"/>
                  <a:gd name="connsiteY23" fmla="*/ 1113118 h 1208917"/>
                  <a:gd name="connsiteX24" fmla="*/ 339486 w 1025731"/>
                  <a:gd name="connsiteY24" fmla="*/ 1090068 h 1208917"/>
                  <a:gd name="connsiteX25" fmla="*/ 290096 w 1025731"/>
                  <a:gd name="connsiteY25" fmla="*/ 1067882 h 1208917"/>
                  <a:gd name="connsiteX26" fmla="*/ 293803 w 1025731"/>
                  <a:gd name="connsiteY26" fmla="*/ 1077378 h 1208917"/>
                  <a:gd name="connsiteX27" fmla="*/ 391195 w 1025731"/>
                  <a:gd name="connsiteY27" fmla="*/ 1207476 h 1208917"/>
                  <a:gd name="connsiteX28" fmla="*/ 133862 w 1025731"/>
                  <a:gd name="connsiteY28" fmla="*/ 1047777 h 1208917"/>
                  <a:gd name="connsiteX29" fmla="*/ 114280 w 1025731"/>
                  <a:gd name="connsiteY29" fmla="*/ 997111 h 1208917"/>
                  <a:gd name="connsiteX30" fmla="*/ 116948 w 1025731"/>
                  <a:gd name="connsiteY30" fmla="*/ 1065372 h 1208917"/>
                  <a:gd name="connsiteX31" fmla="*/ 147308 w 1025731"/>
                  <a:gd name="connsiteY31" fmla="*/ 1159147 h 1208917"/>
                  <a:gd name="connsiteX32" fmla="*/ 852 w 1025731"/>
                  <a:gd name="connsiteY32" fmla="*/ 961919 h 1208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25731" h="1208917">
                    <a:moveTo>
                      <a:pt x="852" y="961919"/>
                    </a:moveTo>
                    <a:cubicBezTo>
                      <a:pt x="-1624" y="930309"/>
                      <a:pt x="1235" y="897050"/>
                      <a:pt x="10164" y="863727"/>
                    </a:cubicBezTo>
                    <a:cubicBezTo>
                      <a:pt x="14629" y="847066"/>
                      <a:pt x="20399" y="831177"/>
                      <a:pt x="27297" y="816186"/>
                    </a:cubicBezTo>
                    <a:lnTo>
                      <a:pt x="37290" y="798561"/>
                    </a:lnTo>
                    <a:lnTo>
                      <a:pt x="18577" y="735892"/>
                    </a:lnTo>
                    <a:cubicBezTo>
                      <a:pt x="13246" y="708890"/>
                      <a:pt x="10463" y="681089"/>
                      <a:pt x="10463" y="652700"/>
                    </a:cubicBezTo>
                    <a:cubicBezTo>
                      <a:pt x="10463" y="425590"/>
                      <a:pt x="188544" y="236105"/>
                      <a:pt x="425278" y="192282"/>
                    </a:cubicBezTo>
                    <a:lnTo>
                      <a:pt x="450984" y="189938"/>
                    </a:lnTo>
                    <a:lnTo>
                      <a:pt x="472644" y="181673"/>
                    </a:lnTo>
                    <a:cubicBezTo>
                      <a:pt x="585105" y="131406"/>
                      <a:pt x="670622" y="69411"/>
                      <a:pt x="719401" y="0"/>
                    </a:cubicBezTo>
                    <a:cubicBezTo>
                      <a:pt x="835062" y="50927"/>
                      <a:pt x="878434" y="121629"/>
                      <a:pt x="849519" y="187388"/>
                    </a:cubicBezTo>
                    <a:lnTo>
                      <a:pt x="844058" y="195501"/>
                    </a:lnTo>
                    <a:lnTo>
                      <a:pt x="851714" y="193371"/>
                    </a:lnTo>
                    <a:cubicBezTo>
                      <a:pt x="885260" y="182730"/>
                      <a:pt x="917515" y="171127"/>
                      <a:pt x="948261" y="158587"/>
                    </a:cubicBezTo>
                    <a:cubicBezTo>
                      <a:pt x="973662" y="200329"/>
                      <a:pt x="968442" y="242505"/>
                      <a:pt x="938663" y="280494"/>
                    </a:cubicBezTo>
                    <a:lnTo>
                      <a:pt x="910456" y="307717"/>
                    </a:lnTo>
                    <a:lnTo>
                      <a:pt x="1025731" y="286645"/>
                    </a:lnTo>
                    <a:cubicBezTo>
                      <a:pt x="1025731" y="387473"/>
                      <a:pt x="863298" y="471599"/>
                      <a:pt x="647365" y="491055"/>
                    </a:cubicBezTo>
                    <a:lnTo>
                      <a:pt x="576052" y="494221"/>
                    </a:lnTo>
                    <a:lnTo>
                      <a:pt x="572799" y="460202"/>
                    </a:lnTo>
                    <a:cubicBezTo>
                      <a:pt x="397442" y="507189"/>
                      <a:pt x="298044" y="704858"/>
                      <a:pt x="350790" y="901708"/>
                    </a:cubicBezTo>
                    <a:cubicBezTo>
                      <a:pt x="370570" y="975526"/>
                      <a:pt x="408936" y="1038747"/>
                      <a:pt x="458414" y="1086460"/>
                    </a:cubicBezTo>
                    <a:lnTo>
                      <a:pt x="500246" y="1119955"/>
                    </a:lnTo>
                    <a:lnTo>
                      <a:pt x="425278" y="1113118"/>
                    </a:lnTo>
                    <a:cubicBezTo>
                      <a:pt x="395686" y="1107640"/>
                      <a:pt x="367011" y="1099887"/>
                      <a:pt x="339486" y="1090068"/>
                    </a:cubicBezTo>
                    <a:lnTo>
                      <a:pt x="290096" y="1067882"/>
                    </a:lnTo>
                    <a:lnTo>
                      <a:pt x="293803" y="1077378"/>
                    </a:lnTo>
                    <a:cubicBezTo>
                      <a:pt x="318525" y="1127301"/>
                      <a:pt x="351501" y="1171701"/>
                      <a:pt x="391195" y="1207476"/>
                    </a:cubicBezTo>
                    <a:cubicBezTo>
                      <a:pt x="285205" y="1219702"/>
                      <a:pt x="185376" y="1153127"/>
                      <a:pt x="133862" y="1047777"/>
                    </a:cubicBezTo>
                    <a:lnTo>
                      <a:pt x="114280" y="997111"/>
                    </a:lnTo>
                    <a:lnTo>
                      <a:pt x="116948" y="1065372"/>
                    </a:lnTo>
                    <a:cubicBezTo>
                      <a:pt x="122705" y="1098375"/>
                      <a:pt x="132858" y="1130027"/>
                      <a:pt x="147308" y="1159147"/>
                    </a:cubicBezTo>
                    <a:cubicBezTo>
                      <a:pt x="63715" y="1136748"/>
                      <a:pt x="8278" y="1056750"/>
                      <a:pt x="852" y="96191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B3FDC7D-50F5-45C7-87F0-3FC6E14DD078}"/>
                  </a:ext>
                </a:extLst>
              </p:cNvPr>
              <p:cNvSpPr/>
              <p:nvPr/>
            </p:nvSpPr>
            <p:spPr bwMode="auto">
              <a:xfrm rot="20700000">
                <a:off x="2010621" y="3853225"/>
                <a:ext cx="185854" cy="281538"/>
              </a:xfrm>
              <a:custGeom>
                <a:avLst/>
                <a:gdLst>
                  <a:gd name="connsiteX0" fmla="*/ 65683 w 185854"/>
                  <a:gd name="connsiteY0" fmla="*/ 0 h 281538"/>
                  <a:gd name="connsiteX1" fmla="*/ 185854 w 185854"/>
                  <a:gd name="connsiteY1" fmla="*/ 140769 h 281538"/>
                  <a:gd name="connsiteX2" fmla="*/ 65683 w 185854"/>
                  <a:gd name="connsiteY2" fmla="*/ 281538 h 281538"/>
                  <a:gd name="connsiteX3" fmla="*/ 29956 w 185854"/>
                  <a:gd name="connsiteY3" fmla="*/ 273089 h 281538"/>
                  <a:gd name="connsiteX4" fmla="*/ 16397 w 185854"/>
                  <a:gd name="connsiteY4" fmla="*/ 216354 h 281538"/>
                  <a:gd name="connsiteX5" fmla="*/ 0 w 185854"/>
                  <a:gd name="connsiteY5" fmla="*/ 31903 h 281538"/>
                  <a:gd name="connsiteX6" fmla="*/ 489 w 185854"/>
                  <a:gd name="connsiteY6" fmla="*/ 25608 h 281538"/>
                  <a:gd name="connsiteX7" fmla="*/ 18907 w 185854"/>
                  <a:gd name="connsiteY7" fmla="*/ 11062 h 281538"/>
                  <a:gd name="connsiteX8" fmla="*/ 65683 w 185854"/>
                  <a:gd name="connsiteY8" fmla="*/ 0 h 281538"/>
                  <a:gd name="connsiteX0" fmla="*/ 16397 w 185854"/>
                  <a:gd name="connsiteY0" fmla="*/ 216354 h 307794"/>
                  <a:gd name="connsiteX1" fmla="*/ 0 w 185854"/>
                  <a:gd name="connsiteY1" fmla="*/ 31903 h 307794"/>
                  <a:gd name="connsiteX2" fmla="*/ 489 w 185854"/>
                  <a:gd name="connsiteY2" fmla="*/ 25608 h 307794"/>
                  <a:gd name="connsiteX3" fmla="*/ 18907 w 185854"/>
                  <a:gd name="connsiteY3" fmla="*/ 11062 h 307794"/>
                  <a:gd name="connsiteX4" fmla="*/ 65683 w 185854"/>
                  <a:gd name="connsiteY4" fmla="*/ 0 h 307794"/>
                  <a:gd name="connsiteX5" fmla="*/ 185854 w 185854"/>
                  <a:gd name="connsiteY5" fmla="*/ 140769 h 307794"/>
                  <a:gd name="connsiteX6" fmla="*/ 65683 w 185854"/>
                  <a:gd name="connsiteY6" fmla="*/ 281538 h 307794"/>
                  <a:gd name="connsiteX7" fmla="*/ 29956 w 185854"/>
                  <a:gd name="connsiteY7" fmla="*/ 273089 h 307794"/>
                  <a:gd name="connsiteX8" fmla="*/ 107837 w 185854"/>
                  <a:gd name="connsiteY8" fmla="*/ 307794 h 307794"/>
                  <a:gd name="connsiteX0" fmla="*/ 16397 w 185854"/>
                  <a:gd name="connsiteY0" fmla="*/ 216354 h 281538"/>
                  <a:gd name="connsiteX1" fmla="*/ 0 w 185854"/>
                  <a:gd name="connsiteY1" fmla="*/ 31903 h 281538"/>
                  <a:gd name="connsiteX2" fmla="*/ 489 w 185854"/>
                  <a:gd name="connsiteY2" fmla="*/ 25608 h 281538"/>
                  <a:gd name="connsiteX3" fmla="*/ 18907 w 185854"/>
                  <a:gd name="connsiteY3" fmla="*/ 11062 h 281538"/>
                  <a:gd name="connsiteX4" fmla="*/ 65683 w 185854"/>
                  <a:gd name="connsiteY4" fmla="*/ 0 h 281538"/>
                  <a:gd name="connsiteX5" fmla="*/ 185854 w 185854"/>
                  <a:gd name="connsiteY5" fmla="*/ 140769 h 281538"/>
                  <a:gd name="connsiteX6" fmla="*/ 65683 w 185854"/>
                  <a:gd name="connsiteY6" fmla="*/ 281538 h 281538"/>
                  <a:gd name="connsiteX7" fmla="*/ 29956 w 185854"/>
                  <a:gd name="connsiteY7" fmla="*/ 273089 h 281538"/>
                  <a:gd name="connsiteX0" fmla="*/ 0 w 185854"/>
                  <a:gd name="connsiteY0" fmla="*/ 31903 h 281538"/>
                  <a:gd name="connsiteX1" fmla="*/ 489 w 185854"/>
                  <a:gd name="connsiteY1" fmla="*/ 25608 h 281538"/>
                  <a:gd name="connsiteX2" fmla="*/ 18907 w 185854"/>
                  <a:gd name="connsiteY2" fmla="*/ 11062 h 281538"/>
                  <a:gd name="connsiteX3" fmla="*/ 65683 w 185854"/>
                  <a:gd name="connsiteY3" fmla="*/ 0 h 281538"/>
                  <a:gd name="connsiteX4" fmla="*/ 185854 w 185854"/>
                  <a:gd name="connsiteY4" fmla="*/ 140769 h 281538"/>
                  <a:gd name="connsiteX5" fmla="*/ 65683 w 185854"/>
                  <a:gd name="connsiteY5" fmla="*/ 281538 h 281538"/>
                  <a:gd name="connsiteX6" fmla="*/ 29956 w 185854"/>
                  <a:gd name="connsiteY6" fmla="*/ 273089 h 281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854" h="281538">
                    <a:moveTo>
                      <a:pt x="0" y="31903"/>
                    </a:moveTo>
                    <a:lnTo>
                      <a:pt x="489" y="25608"/>
                    </a:lnTo>
                    <a:lnTo>
                      <a:pt x="18907" y="11062"/>
                    </a:lnTo>
                    <a:cubicBezTo>
                      <a:pt x="33284" y="3939"/>
                      <a:pt x="49091" y="0"/>
                      <a:pt x="65683" y="0"/>
                    </a:cubicBezTo>
                    <a:cubicBezTo>
                      <a:pt x="132052" y="0"/>
                      <a:pt x="185854" y="63024"/>
                      <a:pt x="185854" y="140769"/>
                    </a:cubicBezTo>
                    <a:cubicBezTo>
                      <a:pt x="185854" y="218514"/>
                      <a:pt x="132052" y="281538"/>
                      <a:pt x="65683" y="281538"/>
                    </a:cubicBezTo>
                    <a:lnTo>
                      <a:pt x="29956" y="273089"/>
                    </a:lnTo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3987E0A-0843-4207-A51A-D539AC59CAD3}"/>
                  </a:ext>
                </a:extLst>
              </p:cNvPr>
              <p:cNvSpPr/>
              <p:nvPr/>
            </p:nvSpPr>
            <p:spPr bwMode="auto">
              <a:xfrm rot="2700000" flipH="1">
                <a:off x="2526577" y="4695269"/>
                <a:ext cx="336999" cy="221247"/>
              </a:xfrm>
              <a:custGeom>
                <a:avLst/>
                <a:gdLst>
                  <a:gd name="connsiteX0" fmla="*/ 260802 w 1125306"/>
                  <a:gd name="connsiteY0" fmla="*/ 424328 h 851710"/>
                  <a:gd name="connsiteX1" fmla="*/ 225235 w 1125306"/>
                  <a:gd name="connsiteY1" fmla="*/ 468386 h 851710"/>
                  <a:gd name="connsiteX2" fmla="*/ 278585 w 1125306"/>
                  <a:gd name="connsiteY2" fmla="*/ 506541 h 851710"/>
                  <a:gd name="connsiteX3" fmla="*/ 1058423 w 1125306"/>
                  <a:gd name="connsiteY3" fmla="*/ 0 h 851710"/>
                  <a:gd name="connsiteX4" fmla="*/ 1090991 w 1125306"/>
                  <a:gd name="connsiteY4" fmla="*/ 39472 h 851710"/>
                  <a:gd name="connsiteX5" fmla="*/ 1125306 w 1125306"/>
                  <a:gd name="connsiteY5" fmla="*/ 102693 h 851710"/>
                  <a:gd name="connsiteX6" fmla="*/ 1125306 w 1125306"/>
                  <a:gd name="connsiteY6" fmla="*/ 621178 h 851710"/>
                  <a:gd name="connsiteX7" fmla="*/ 877095 w 1125306"/>
                  <a:gd name="connsiteY7" fmla="*/ 530312 h 851710"/>
                  <a:gd name="connsiteX8" fmla="*/ 869889 w 1125306"/>
                  <a:gd name="connsiteY8" fmla="*/ 567513 h 851710"/>
                  <a:gd name="connsiteX9" fmla="*/ 701898 w 1125306"/>
                  <a:gd name="connsiteY9" fmla="*/ 761561 h 851710"/>
                  <a:gd name="connsiteX10" fmla="*/ 701517 w 1125306"/>
                  <a:gd name="connsiteY10" fmla="*/ 761638 h 851710"/>
                  <a:gd name="connsiteX11" fmla="*/ 691208 w 1125306"/>
                  <a:gd name="connsiteY11" fmla="*/ 766477 h 851710"/>
                  <a:gd name="connsiteX12" fmla="*/ 457428 w 1125306"/>
                  <a:gd name="connsiteY12" fmla="*/ 844072 h 851710"/>
                  <a:gd name="connsiteX13" fmla="*/ 444968 w 1125306"/>
                  <a:gd name="connsiteY13" fmla="*/ 845420 h 851710"/>
                  <a:gd name="connsiteX14" fmla="*/ 439122 w 1125306"/>
                  <a:gd name="connsiteY14" fmla="*/ 847899 h 851710"/>
                  <a:gd name="connsiteX15" fmla="*/ 393461 w 1125306"/>
                  <a:gd name="connsiteY15" fmla="*/ 849693 h 851710"/>
                  <a:gd name="connsiteX16" fmla="*/ 210124 w 1125306"/>
                  <a:gd name="connsiteY16" fmla="*/ 811291 h 851710"/>
                  <a:gd name="connsiteX17" fmla="*/ 115870 w 1125306"/>
                  <a:gd name="connsiteY17" fmla="*/ 647016 h 851710"/>
                  <a:gd name="connsiteX18" fmla="*/ 115869 w 1125306"/>
                  <a:gd name="connsiteY18" fmla="*/ 647016 h 851710"/>
                  <a:gd name="connsiteX19" fmla="*/ 118087 w 1125306"/>
                  <a:gd name="connsiteY19" fmla="*/ 637010 h 851710"/>
                  <a:gd name="connsiteX20" fmla="*/ 42881 w 1125306"/>
                  <a:gd name="connsiteY20" fmla="*/ 583224 h 851710"/>
                  <a:gd name="connsiteX21" fmla="*/ 11500 w 1125306"/>
                  <a:gd name="connsiteY21" fmla="*/ 438155 h 851710"/>
                  <a:gd name="connsiteX22" fmla="*/ 11501 w 1125306"/>
                  <a:gd name="connsiteY22" fmla="*/ 438155 h 851710"/>
                  <a:gd name="connsiteX23" fmla="*/ 22498 w 1125306"/>
                  <a:gd name="connsiteY23" fmla="*/ 422712 h 851710"/>
                  <a:gd name="connsiteX24" fmla="*/ 28185 w 1125306"/>
                  <a:gd name="connsiteY24" fmla="*/ 412102 h 851710"/>
                  <a:gd name="connsiteX25" fmla="*/ 252835 w 1125306"/>
                  <a:gd name="connsiteY25" fmla="*/ 133824 h 851710"/>
                  <a:gd name="connsiteX26" fmla="*/ 255019 w 1125306"/>
                  <a:gd name="connsiteY26" fmla="*/ 132026 h 851710"/>
                  <a:gd name="connsiteX27" fmla="*/ 260517 w 1125306"/>
                  <a:gd name="connsiteY27" fmla="*/ 124196 h 851710"/>
                  <a:gd name="connsiteX28" fmla="*/ 277510 w 1125306"/>
                  <a:gd name="connsiteY28" fmla="*/ 110917 h 851710"/>
                  <a:gd name="connsiteX29" fmla="*/ 296873 w 1125306"/>
                  <a:gd name="connsiteY29" fmla="*/ 101827 h 851710"/>
                  <a:gd name="connsiteX30" fmla="*/ 530653 w 1125306"/>
                  <a:gd name="connsiteY30" fmla="*/ 24231 h 851710"/>
                  <a:gd name="connsiteX31" fmla="*/ 530914 w 1125306"/>
                  <a:gd name="connsiteY31" fmla="*/ 24211 h 851710"/>
                  <a:gd name="connsiteX32" fmla="*/ 541342 w 1125306"/>
                  <a:gd name="connsiteY32" fmla="*/ 19316 h 851710"/>
                  <a:gd name="connsiteX33" fmla="*/ 765153 w 1125306"/>
                  <a:gd name="connsiteY33" fmla="*/ 83319 h 851710"/>
                  <a:gd name="connsiteX34" fmla="*/ 779534 w 1125306"/>
                  <a:gd name="connsiteY34" fmla="*/ 102095 h 851710"/>
                  <a:gd name="connsiteX0" fmla="*/ 260802 w 1227189"/>
                  <a:gd name="connsiteY0" fmla="*/ 424328 h 851710"/>
                  <a:gd name="connsiteX1" fmla="*/ 225235 w 1227189"/>
                  <a:gd name="connsiteY1" fmla="*/ 468386 h 851710"/>
                  <a:gd name="connsiteX2" fmla="*/ 278585 w 1227189"/>
                  <a:gd name="connsiteY2" fmla="*/ 506541 h 851710"/>
                  <a:gd name="connsiteX3" fmla="*/ 260802 w 1227189"/>
                  <a:gd name="connsiteY3" fmla="*/ 424328 h 851710"/>
                  <a:gd name="connsiteX4" fmla="*/ 1058423 w 1227189"/>
                  <a:gd name="connsiteY4" fmla="*/ 0 h 851710"/>
                  <a:gd name="connsiteX5" fmla="*/ 1090991 w 1227189"/>
                  <a:gd name="connsiteY5" fmla="*/ 39472 h 851710"/>
                  <a:gd name="connsiteX6" fmla="*/ 1125306 w 1227189"/>
                  <a:gd name="connsiteY6" fmla="*/ 102693 h 851710"/>
                  <a:gd name="connsiteX7" fmla="*/ 1227189 w 1227189"/>
                  <a:gd name="connsiteY7" fmla="*/ 481000 h 851710"/>
                  <a:gd name="connsiteX8" fmla="*/ 877095 w 1227189"/>
                  <a:gd name="connsiteY8" fmla="*/ 530312 h 851710"/>
                  <a:gd name="connsiteX9" fmla="*/ 869889 w 1227189"/>
                  <a:gd name="connsiteY9" fmla="*/ 567513 h 851710"/>
                  <a:gd name="connsiteX10" fmla="*/ 701898 w 1227189"/>
                  <a:gd name="connsiteY10" fmla="*/ 761561 h 851710"/>
                  <a:gd name="connsiteX11" fmla="*/ 701517 w 1227189"/>
                  <a:gd name="connsiteY11" fmla="*/ 761638 h 851710"/>
                  <a:gd name="connsiteX12" fmla="*/ 691208 w 1227189"/>
                  <a:gd name="connsiteY12" fmla="*/ 766477 h 851710"/>
                  <a:gd name="connsiteX13" fmla="*/ 457428 w 1227189"/>
                  <a:gd name="connsiteY13" fmla="*/ 844072 h 851710"/>
                  <a:gd name="connsiteX14" fmla="*/ 444968 w 1227189"/>
                  <a:gd name="connsiteY14" fmla="*/ 845420 h 851710"/>
                  <a:gd name="connsiteX15" fmla="*/ 439122 w 1227189"/>
                  <a:gd name="connsiteY15" fmla="*/ 847899 h 851710"/>
                  <a:gd name="connsiteX16" fmla="*/ 393461 w 1227189"/>
                  <a:gd name="connsiteY16" fmla="*/ 849693 h 851710"/>
                  <a:gd name="connsiteX17" fmla="*/ 210124 w 1227189"/>
                  <a:gd name="connsiteY17" fmla="*/ 811291 h 851710"/>
                  <a:gd name="connsiteX18" fmla="*/ 115870 w 1227189"/>
                  <a:gd name="connsiteY18" fmla="*/ 647016 h 851710"/>
                  <a:gd name="connsiteX19" fmla="*/ 115869 w 1227189"/>
                  <a:gd name="connsiteY19" fmla="*/ 647016 h 851710"/>
                  <a:gd name="connsiteX20" fmla="*/ 118087 w 1227189"/>
                  <a:gd name="connsiteY20" fmla="*/ 637010 h 851710"/>
                  <a:gd name="connsiteX21" fmla="*/ 42881 w 1227189"/>
                  <a:gd name="connsiteY21" fmla="*/ 583224 h 851710"/>
                  <a:gd name="connsiteX22" fmla="*/ 11500 w 1227189"/>
                  <a:gd name="connsiteY22" fmla="*/ 438155 h 851710"/>
                  <a:gd name="connsiteX23" fmla="*/ 11501 w 1227189"/>
                  <a:gd name="connsiteY23" fmla="*/ 438155 h 851710"/>
                  <a:gd name="connsiteX24" fmla="*/ 22498 w 1227189"/>
                  <a:gd name="connsiteY24" fmla="*/ 422712 h 851710"/>
                  <a:gd name="connsiteX25" fmla="*/ 28185 w 1227189"/>
                  <a:gd name="connsiteY25" fmla="*/ 412102 h 851710"/>
                  <a:gd name="connsiteX26" fmla="*/ 252835 w 1227189"/>
                  <a:gd name="connsiteY26" fmla="*/ 133824 h 851710"/>
                  <a:gd name="connsiteX27" fmla="*/ 255019 w 1227189"/>
                  <a:gd name="connsiteY27" fmla="*/ 132026 h 851710"/>
                  <a:gd name="connsiteX28" fmla="*/ 260517 w 1227189"/>
                  <a:gd name="connsiteY28" fmla="*/ 124196 h 851710"/>
                  <a:gd name="connsiteX29" fmla="*/ 277510 w 1227189"/>
                  <a:gd name="connsiteY29" fmla="*/ 110917 h 851710"/>
                  <a:gd name="connsiteX30" fmla="*/ 296873 w 1227189"/>
                  <a:gd name="connsiteY30" fmla="*/ 101827 h 851710"/>
                  <a:gd name="connsiteX31" fmla="*/ 530653 w 1227189"/>
                  <a:gd name="connsiteY31" fmla="*/ 24231 h 851710"/>
                  <a:gd name="connsiteX32" fmla="*/ 530914 w 1227189"/>
                  <a:gd name="connsiteY32" fmla="*/ 24211 h 851710"/>
                  <a:gd name="connsiteX33" fmla="*/ 541342 w 1227189"/>
                  <a:gd name="connsiteY33" fmla="*/ 19316 h 851710"/>
                  <a:gd name="connsiteX34" fmla="*/ 765153 w 1227189"/>
                  <a:gd name="connsiteY34" fmla="*/ 83319 h 851710"/>
                  <a:gd name="connsiteX35" fmla="*/ 779534 w 1227189"/>
                  <a:gd name="connsiteY35" fmla="*/ 102095 h 851710"/>
                  <a:gd name="connsiteX36" fmla="*/ 1058423 w 1227189"/>
                  <a:gd name="connsiteY36" fmla="*/ 0 h 851710"/>
                  <a:gd name="connsiteX0" fmla="*/ 260802 w 1227189"/>
                  <a:gd name="connsiteY0" fmla="*/ 424328 h 851710"/>
                  <a:gd name="connsiteX1" fmla="*/ 225235 w 1227189"/>
                  <a:gd name="connsiteY1" fmla="*/ 468386 h 851710"/>
                  <a:gd name="connsiteX2" fmla="*/ 278585 w 1227189"/>
                  <a:gd name="connsiteY2" fmla="*/ 506541 h 851710"/>
                  <a:gd name="connsiteX3" fmla="*/ 260802 w 1227189"/>
                  <a:gd name="connsiteY3" fmla="*/ 424328 h 851710"/>
                  <a:gd name="connsiteX4" fmla="*/ 1058423 w 1227189"/>
                  <a:gd name="connsiteY4" fmla="*/ 0 h 851710"/>
                  <a:gd name="connsiteX5" fmla="*/ 1090991 w 1227189"/>
                  <a:gd name="connsiteY5" fmla="*/ 39472 h 851710"/>
                  <a:gd name="connsiteX6" fmla="*/ 1227189 w 1227189"/>
                  <a:gd name="connsiteY6" fmla="*/ 481000 h 851710"/>
                  <a:gd name="connsiteX7" fmla="*/ 877095 w 1227189"/>
                  <a:gd name="connsiteY7" fmla="*/ 530312 h 851710"/>
                  <a:gd name="connsiteX8" fmla="*/ 869889 w 1227189"/>
                  <a:gd name="connsiteY8" fmla="*/ 567513 h 851710"/>
                  <a:gd name="connsiteX9" fmla="*/ 701898 w 1227189"/>
                  <a:gd name="connsiteY9" fmla="*/ 761561 h 851710"/>
                  <a:gd name="connsiteX10" fmla="*/ 701517 w 1227189"/>
                  <a:gd name="connsiteY10" fmla="*/ 761638 h 851710"/>
                  <a:gd name="connsiteX11" fmla="*/ 691208 w 1227189"/>
                  <a:gd name="connsiteY11" fmla="*/ 766477 h 851710"/>
                  <a:gd name="connsiteX12" fmla="*/ 457428 w 1227189"/>
                  <a:gd name="connsiteY12" fmla="*/ 844072 h 851710"/>
                  <a:gd name="connsiteX13" fmla="*/ 444968 w 1227189"/>
                  <a:gd name="connsiteY13" fmla="*/ 845420 h 851710"/>
                  <a:gd name="connsiteX14" fmla="*/ 439122 w 1227189"/>
                  <a:gd name="connsiteY14" fmla="*/ 847899 h 851710"/>
                  <a:gd name="connsiteX15" fmla="*/ 393461 w 1227189"/>
                  <a:gd name="connsiteY15" fmla="*/ 849693 h 851710"/>
                  <a:gd name="connsiteX16" fmla="*/ 210124 w 1227189"/>
                  <a:gd name="connsiteY16" fmla="*/ 811291 h 851710"/>
                  <a:gd name="connsiteX17" fmla="*/ 115870 w 1227189"/>
                  <a:gd name="connsiteY17" fmla="*/ 647016 h 851710"/>
                  <a:gd name="connsiteX18" fmla="*/ 115869 w 1227189"/>
                  <a:gd name="connsiteY18" fmla="*/ 647016 h 851710"/>
                  <a:gd name="connsiteX19" fmla="*/ 118087 w 1227189"/>
                  <a:gd name="connsiteY19" fmla="*/ 637010 h 851710"/>
                  <a:gd name="connsiteX20" fmla="*/ 42881 w 1227189"/>
                  <a:gd name="connsiteY20" fmla="*/ 583224 h 851710"/>
                  <a:gd name="connsiteX21" fmla="*/ 11500 w 1227189"/>
                  <a:gd name="connsiteY21" fmla="*/ 438155 h 851710"/>
                  <a:gd name="connsiteX22" fmla="*/ 11501 w 1227189"/>
                  <a:gd name="connsiteY22" fmla="*/ 438155 h 851710"/>
                  <a:gd name="connsiteX23" fmla="*/ 22498 w 1227189"/>
                  <a:gd name="connsiteY23" fmla="*/ 422712 h 851710"/>
                  <a:gd name="connsiteX24" fmla="*/ 28185 w 1227189"/>
                  <a:gd name="connsiteY24" fmla="*/ 412102 h 851710"/>
                  <a:gd name="connsiteX25" fmla="*/ 252835 w 1227189"/>
                  <a:gd name="connsiteY25" fmla="*/ 133824 h 851710"/>
                  <a:gd name="connsiteX26" fmla="*/ 255019 w 1227189"/>
                  <a:gd name="connsiteY26" fmla="*/ 132026 h 851710"/>
                  <a:gd name="connsiteX27" fmla="*/ 260517 w 1227189"/>
                  <a:gd name="connsiteY27" fmla="*/ 124196 h 851710"/>
                  <a:gd name="connsiteX28" fmla="*/ 277510 w 1227189"/>
                  <a:gd name="connsiteY28" fmla="*/ 110917 h 851710"/>
                  <a:gd name="connsiteX29" fmla="*/ 296873 w 1227189"/>
                  <a:gd name="connsiteY29" fmla="*/ 101827 h 851710"/>
                  <a:gd name="connsiteX30" fmla="*/ 530653 w 1227189"/>
                  <a:gd name="connsiteY30" fmla="*/ 24231 h 851710"/>
                  <a:gd name="connsiteX31" fmla="*/ 530914 w 1227189"/>
                  <a:gd name="connsiteY31" fmla="*/ 24211 h 851710"/>
                  <a:gd name="connsiteX32" fmla="*/ 541342 w 1227189"/>
                  <a:gd name="connsiteY32" fmla="*/ 19316 h 851710"/>
                  <a:gd name="connsiteX33" fmla="*/ 765153 w 1227189"/>
                  <a:gd name="connsiteY33" fmla="*/ 83319 h 851710"/>
                  <a:gd name="connsiteX34" fmla="*/ 779534 w 1227189"/>
                  <a:gd name="connsiteY34" fmla="*/ 102095 h 851710"/>
                  <a:gd name="connsiteX35" fmla="*/ 1058423 w 1227189"/>
                  <a:gd name="connsiteY35" fmla="*/ 0 h 851710"/>
                  <a:gd name="connsiteX0" fmla="*/ 260802 w 1227189"/>
                  <a:gd name="connsiteY0" fmla="*/ 415410 h 842792"/>
                  <a:gd name="connsiteX1" fmla="*/ 225235 w 1227189"/>
                  <a:gd name="connsiteY1" fmla="*/ 459468 h 842792"/>
                  <a:gd name="connsiteX2" fmla="*/ 278585 w 1227189"/>
                  <a:gd name="connsiteY2" fmla="*/ 497623 h 842792"/>
                  <a:gd name="connsiteX3" fmla="*/ 260802 w 1227189"/>
                  <a:gd name="connsiteY3" fmla="*/ 415410 h 842792"/>
                  <a:gd name="connsiteX4" fmla="*/ 779534 w 1227189"/>
                  <a:gd name="connsiteY4" fmla="*/ 93177 h 842792"/>
                  <a:gd name="connsiteX5" fmla="*/ 1090991 w 1227189"/>
                  <a:gd name="connsiteY5" fmla="*/ 30554 h 842792"/>
                  <a:gd name="connsiteX6" fmla="*/ 1227189 w 1227189"/>
                  <a:gd name="connsiteY6" fmla="*/ 472082 h 842792"/>
                  <a:gd name="connsiteX7" fmla="*/ 877095 w 1227189"/>
                  <a:gd name="connsiteY7" fmla="*/ 521394 h 842792"/>
                  <a:gd name="connsiteX8" fmla="*/ 869889 w 1227189"/>
                  <a:gd name="connsiteY8" fmla="*/ 558595 h 842792"/>
                  <a:gd name="connsiteX9" fmla="*/ 701898 w 1227189"/>
                  <a:gd name="connsiteY9" fmla="*/ 752643 h 842792"/>
                  <a:gd name="connsiteX10" fmla="*/ 701517 w 1227189"/>
                  <a:gd name="connsiteY10" fmla="*/ 752720 h 842792"/>
                  <a:gd name="connsiteX11" fmla="*/ 691208 w 1227189"/>
                  <a:gd name="connsiteY11" fmla="*/ 757559 h 842792"/>
                  <a:gd name="connsiteX12" fmla="*/ 457428 w 1227189"/>
                  <a:gd name="connsiteY12" fmla="*/ 835154 h 842792"/>
                  <a:gd name="connsiteX13" fmla="*/ 444968 w 1227189"/>
                  <a:gd name="connsiteY13" fmla="*/ 836502 h 842792"/>
                  <a:gd name="connsiteX14" fmla="*/ 439122 w 1227189"/>
                  <a:gd name="connsiteY14" fmla="*/ 838981 h 842792"/>
                  <a:gd name="connsiteX15" fmla="*/ 393461 w 1227189"/>
                  <a:gd name="connsiteY15" fmla="*/ 840775 h 842792"/>
                  <a:gd name="connsiteX16" fmla="*/ 210124 w 1227189"/>
                  <a:gd name="connsiteY16" fmla="*/ 802373 h 842792"/>
                  <a:gd name="connsiteX17" fmla="*/ 115870 w 1227189"/>
                  <a:gd name="connsiteY17" fmla="*/ 638098 h 842792"/>
                  <a:gd name="connsiteX18" fmla="*/ 115869 w 1227189"/>
                  <a:gd name="connsiteY18" fmla="*/ 638098 h 842792"/>
                  <a:gd name="connsiteX19" fmla="*/ 118087 w 1227189"/>
                  <a:gd name="connsiteY19" fmla="*/ 628092 h 842792"/>
                  <a:gd name="connsiteX20" fmla="*/ 42881 w 1227189"/>
                  <a:gd name="connsiteY20" fmla="*/ 574306 h 842792"/>
                  <a:gd name="connsiteX21" fmla="*/ 11500 w 1227189"/>
                  <a:gd name="connsiteY21" fmla="*/ 429237 h 842792"/>
                  <a:gd name="connsiteX22" fmla="*/ 11501 w 1227189"/>
                  <a:gd name="connsiteY22" fmla="*/ 429237 h 842792"/>
                  <a:gd name="connsiteX23" fmla="*/ 22498 w 1227189"/>
                  <a:gd name="connsiteY23" fmla="*/ 413794 h 842792"/>
                  <a:gd name="connsiteX24" fmla="*/ 28185 w 1227189"/>
                  <a:gd name="connsiteY24" fmla="*/ 403184 h 842792"/>
                  <a:gd name="connsiteX25" fmla="*/ 252835 w 1227189"/>
                  <a:gd name="connsiteY25" fmla="*/ 124906 h 842792"/>
                  <a:gd name="connsiteX26" fmla="*/ 255019 w 1227189"/>
                  <a:gd name="connsiteY26" fmla="*/ 123108 h 842792"/>
                  <a:gd name="connsiteX27" fmla="*/ 260517 w 1227189"/>
                  <a:gd name="connsiteY27" fmla="*/ 115278 h 842792"/>
                  <a:gd name="connsiteX28" fmla="*/ 277510 w 1227189"/>
                  <a:gd name="connsiteY28" fmla="*/ 101999 h 842792"/>
                  <a:gd name="connsiteX29" fmla="*/ 296873 w 1227189"/>
                  <a:gd name="connsiteY29" fmla="*/ 92909 h 842792"/>
                  <a:gd name="connsiteX30" fmla="*/ 530653 w 1227189"/>
                  <a:gd name="connsiteY30" fmla="*/ 15313 h 842792"/>
                  <a:gd name="connsiteX31" fmla="*/ 530914 w 1227189"/>
                  <a:gd name="connsiteY31" fmla="*/ 15293 h 842792"/>
                  <a:gd name="connsiteX32" fmla="*/ 541342 w 1227189"/>
                  <a:gd name="connsiteY32" fmla="*/ 10398 h 842792"/>
                  <a:gd name="connsiteX33" fmla="*/ 765153 w 1227189"/>
                  <a:gd name="connsiteY33" fmla="*/ 74401 h 842792"/>
                  <a:gd name="connsiteX34" fmla="*/ 779534 w 1227189"/>
                  <a:gd name="connsiteY34" fmla="*/ 93177 h 842792"/>
                  <a:gd name="connsiteX0" fmla="*/ 260802 w 1227189"/>
                  <a:gd name="connsiteY0" fmla="*/ 415410 h 842792"/>
                  <a:gd name="connsiteX1" fmla="*/ 225235 w 1227189"/>
                  <a:gd name="connsiteY1" fmla="*/ 459468 h 842792"/>
                  <a:gd name="connsiteX2" fmla="*/ 278585 w 1227189"/>
                  <a:gd name="connsiteY2" fmla="*/ 497623 h 842792"/>
                  <a:gd name="connsiteX3" fmla="*/ 260802 w 1227189"/>
                  <a:gd name="connsiteY3" fmla="*/ 415410 h 842792"/>
                  <a:gd name="connsiteX4" fmla="*/ 779534 w 1227189"/>
                  <a:gd name="connsiteY4" fmla="*/ 93177 h 842792"/>
                  <a:gd name="connsiteX5" fmla="*/ 1197976 w 1227189"/>
                  <a:gd name="connsiteY5" fmla="*/ 8530 h 842792"/>
                  <a:gd name="connsiteX6" fmla="*/ 1227189 w 1227189"/>
                  <a:gd name="connsiteY6" fmla="*/ 472082 h 842792"/>
                  <a:gd name="connsiteX7" fmla="*/ 877095 w 1227189"/>
                  <a:gd name="connsiteY7" fmla="*/ 521394 h 842792"/>
                  <a:gd name="connsiteX8" fmla="*/ 869889 w 1227189"/>
                  <a:gd name="connsiteY8" fmla="*/ 558595 h 842792"/>
                  <a:gd name="connsiteX9" fmla="*/ 701898 w 1227189"/>
                  <a:gd name="connsiteY9" fmla="*/ 752643 h 842792"/>
                  <a:gd name="connsiteX10" fmla="*/ 701517 w 1227189"/>
                  <a:gd name="connsiteY10" fmla="*/ 752720 h 842792"/>
                  <a:gd name="connsiteX11" fmla="*/ 691208 w 1227189"/>
                  <a:gd name="connsiteY11" fmla="*/ 757559 h 842792"/>
                  <a:gd name="connsiteX12" fmla="*/ 457428 w 1227189"/>
                  <a:gd name="connsiteY12" fmla="*/ 835154 h 842792"/>
                  <a:gd name="connsiteX13" fmla="*/ 444968 w 1227189"/>
                  <a:gd name="connsiteY13" fmla="*/ 836502 h 842792"/>
                  <a:gd name="connsiteX14" fmla="*/ 439122 w 1227189"/>
                  <a:gd name="connsiteY14" fmla="*/ 838981 h 842792"/>
                  <a:gd name="connsiteX15" fmla="*/ 393461 w 1227189"/>
                  <a:gd name="connsiteY15" fmla="*/ 840775 h 842792"/>
                  <a:gd name="connsiteX16" fmla="*/ 210124 w 1227189"/>
                  <a:gd name="connsiteY16" fmla="*/ 802373 h 842792"/>
                  <a:gd name="connsiteX17" fmla="*/ 115870 w 1227189"/>
                  <a:gd name="connsiteY17" fmla="*/ 638098 h 842792"/>
                  <a:gd name="connsiteX18" fmla="*/ 115869 w 1227189"/>
                  <a:gd name="connsiteY18" fmla="*/ 638098 h 842792"/>
                  <a:gd name="connsiteX19" fmla="*/ 118087 w 1227189"/>
                  <a:gd name="connsiteY19" fmla="*/ 628092 h 842792"/>
                  <a:gd name="connsiteX20" fmla="*/ 42881 w 1227189"/>
                  <a:gd name="connsiteY20" fmla="*/ 574306 h 842792"/>
                  <a:gd name="connsiteX21" fmla="*/ 11500 w 1227189"/>
                  <a:gd name="connsiteY21" fmla="*/ 429237 h 842792"/>
                  <a:gd name="connsiteX22" fmla="*/ 11501 w 1227189"/>
                  <a:gd name="connsiteY22" fmla="*/ 429237 h 842792"/>
                  <a:gd name="connsiteX23" fmla="*/ 22498 w 1227189"/>
                  <a:gd name="connsiteY23" fmla="*/ 413794 h 842792"/>
                  <a:gd name="connsiteX24" fmla="*/ 28185 w 1227189"/>
                  <a:gd name="connsiteY24" fmla="*/ 403184 h 842792"/>
                  <a:gd name="connsiteX25" fmla="*/ 252835 w 1227189"/>
                  <a:gd name="connsiteY25" fmla="*/ 124906 h 842792"/>
                  <a:gd name="connsiteX26" fmla="*/ 255019 w 1227189"/>
                  <a:gd name="connsiteY26" fmla="*/ 123108 h 842792"/>
                  <a:gd name="connsiteX27" fmla="*/ 260517 w 1227189"/>
                  <a:gd name="connsiteY27" fmla="*/ 115278 h 842792"/>
                  <a:gd name="connsiteX28" fmla="*/ 277510 w 1227189"/>
                  <a:gd name="connsiteY28" fmla="*/ 101999 h 842792"/>
                  <a:gd name="connsiteX29" fmla="*/ 296873 w 1227189"/>
                  <a:gd name="connsiteY29" fmla="*/ 92909 h 842792"/>
                  <a:gd name="connsiteX30" fmla="*/ 530653 w 1227189"/>
                  <a:gd name="connsiteY30" fmla="*/ 15313 h 842792"/>
                  <a:gd name="connsiteX31" fmla="*/ 530914 w 1227189"/>
                  <a:gd name="connsiteY31" fmla="*/ 15293 h 842792"/>
                  <a:gd name="connsiteX32" fmla="*/ 541342 w 1227189"/>
                  <a:gd name="connsiteY32" fmla="*/ 10398 h 842792"/>
                  <a:gd name="connsiteX33" fmla="*/ 765153 w 1227189"/>
                  <a:gd name="connsiteY33" fmla="*/ 74401 h 842792"/>
                  <a:gd name="connsiteX34" fmla="*/ 779534 w 1227189"/>
                  <a:gd name="connsiteY34" fmla="*/ 93177 h 842792"/>
                  <a:gd name="connsiteX0" fmla="*/ 260802 w 1283722"/>
                  <a:gd name="connsiteY0" fmla="*/ 415410 h 842792"/>
                  <a:gd name="connsiteX1" fmla="*/ 225235 w 1283722"/>
                  <a:gd name="connsiteY1" fmla="*/ 459468 h 842792"/>
                  <a:gd name="connsiteX2" fmla="*/ 278585 w 1283722"/>
                  <a:gd name="connsiteY2" fmla="*/ 497623 h 842792"/>
                  <a:gd name="connsiteX3" fmla="*/ 260802 w 1283722"/>
                  <a:gd name="connsiteY3" fmla="*/ 415410 h 842792"/>
                  <a:gd name="connsiteX4" fmla="*/ 779534 w 1283722"/>
                  <a:gd name="connsiteY4" fmla="*/ 93177 h 842792"/>
                  <a:gd name="connsiteX5" fmla="*/ 1197976 w 1283722"/>
                  <a:gd name="connsiteY5" fmla="*/ 8530 h 842792"/>
                  <a:gd name="connsiteX6" fmla="*/ 1283721 w 1283722"/>
                  <a:gd name="connsiteY6" fmla="*/ 410449 h 842792"/>
                  <a:gd name="connsiteX7" fmla="*/ 877095 w 1283722"/>
                  <a:gd name="connsiteY7" fmla="*/ 521394 h 842792"/>
                  <a:gd name="connsiteX8" fmla="*/ 869889 w 1283722"/>
                  <a:gd name="connsiteY8" fmla="*/ 558595 h 842792"/>
                  <a:gd name="connsiteX9" fmla="*/ 701898 w 1283722"/>
                  <a:gd name="connsiteY9" fmla="*/ 752643 h 842792"/>
                  <a:gd name="connsiteX10" fmla="*/ 701517 w 1283722"/>
                  <a:gd name="connsiteY10" fmla="*/ 752720 h 842792"/>
                  <a:gd name="connsiteX11" fmla="*/ 691208 w 1283722"/>
                  <a:gd name="connsiteY11" fmla="*/ 757559 h 842792"/>
                  <a:gd name="connsiteX12" fmla="*/ 457428 w 1283722"/>
                  <a:gd name="connsiteY12" fmla="*/ 835154 h 842792"/>
                  <a:gd name="connsiteX13" fmla="*/ 444968 w 1283722"/>
                  <a:gd name="connsiteY13" fmla="*/ 836502 h 842792"/>
                  <a:gd name="connsiteX14" fmla="*/ 439122 w 1283722"/>
                  <a:gd name="connsiteY14" fmla="*/ 838981 h 842792"/>
                  <a:gd name="connsiteX15" fmla="*/ 393461 w 1283722"/>
                  <a:gd name="connsiteY15" fmla="*/ 840775 h 842792"/>
                  <a:gd name="connsiteX16" fmla="*/ 210124 w 1283722"/>
                  <a:gd name="connsiteY16" fmla="*/ 802373 h 842792"/>
                  <a:gd name="connsiteX17" fmla="*/ 115870 w 1283722"/>
                  <a:gd name="connsiteY17" fmla="*/ 638098 h 842792"/>
                  <a:gd name="connsiteX18" fmla="*/ 115869 w 1283722"/>
                  <a:gd name="connsiteY18" fmla="*/ 638098 h 842792"/>
                  <a:gd name="connsiteX19" fmla="*/ 118087 w 1283722"/>
                  <a:gd name="connsiteY19" fmla="*/ 628092 h 842792"/>
                  <a:gd name="connsiteX20" fmla="*/ 42881 w 1283722"/>
                  <a:gd name="connsiteY20" fmla="*/ 574306 h 842792"/>
                  <a:gd name="connsiteX21" fmla="*/ 11500 w 1283722"/>
                  <a:gd name="connsiteY21" fmla="*/ 429237 h 842792"/>
                  <a:gd name="connsiteX22" fmla="*/ 11501 w 1283722"/>
                  <a:gd name="connsiteY22" fmla="*/ 429237 h 842792"/>
                  <a:gd name="connsiteX23" fmla="*/ 22498 w 1283722"/>
                  <a:gd name="connsiteY23" fmla="*/ 413794 h 842792"/>
                  <a:gd name="connsiteX24" fmla="*/ 28185 w 1283722"/>
                  <a:gd name="connsiteY24" fmla="*/ 403184 h 842792"/>
                  <a:gd name="connsiteX25" fmla="*/ 252835 w 1283722"/>
                  <a:gd name="connsiteY25" fmla="*/ 124906 h 842792"/>
                  <a:gd name="connsiteX26" fmla="*/ 255019 w 1283722"/>
                  <a:gd name="connsiteY26" fmla="*/ 123108 h 842792"/>
                  <a:gd name="connsiteX27" fmla="*/ 260517 w 1283722"/>
                  <a:gd name="connsiteY27" fmla="*/ 115278 h 842792"/>
                  <a:gd name="connsiteX28" fmla="*/ 277510 w 1283722"/>
                  <a:gd name="connsiteY28" fmla="*/ 101999 h 842792"/>
                  <a:gd name="connsiteX29" fmla="*/ 296873 w 1283722"/>
                  <a:gd name="connsiteY29" fmla="*/ 92909 h 842792"/>
                  <a:gd name="connsiteX30" fmla="*/ 530653 w 1283722"/>
                  <a:gd name="connsiteY30" fmla="*/ 15313 h 842792"/>
                  <a:gd name="connsiteX31" fmla="*/ 530914 w 1283722"/>
                  <a:gd name="connsiteY31" fmla="*/ 15293 h 842792"/>
                  <a:gd name="connsiteX32" fmla="*/ 541342 w 1283722"/>
                  <a:gd name="connsiteY32" fmla="*/ 10398 h 842792"/>
                  <a:gd name="connsiteX33" fmla="*/ 765153 w 1283722"/>
                  <a:gd name="connsiteY33" fmla="*/ 74401 h 842792"/>
                  <a:gd name="connsiteX34" fmla="*/ 779534 w 1283722"/>
                  <a:gd name="connsiteY34" fmla="*/ 93177 h 8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283722" h="842792">
                    <a:moveTo>
                      <a:pt x="260802" y="415410"/>
                    </a:moveTo>
                    <a:lnTo>
                      <a:pt x="225235" y="459468"/>
                    </a:lnTo>
                    <a:lnTo>
                      <a:pt x="278585" y="497623"/>
                    </a:lnTo>
                    <a:lnTo>
                      <a:pt x="260802" y="415410"/>
                    </a:lnTo>
                    <a:close/>
                    <a:moveTo>
                      <a:pt x="779534" y="93177"/>
                    </a:moveTo>
                    <a:lnTo>
                      <a:pt x="1197976" y="8530"/>
                    </a:lnTo>
                    <a:lnTo>
                      <a:pt x="1283721" y="410449"/>
                    </a:lnTo>
                    <a:lnTo>
                      <a:pt x="877095" y="521394"/>
                    </a:lnTo>
                    <a:lnTo>
                      <a:pt x="869889" y="558595"/>
                    </a:lnTo>
                    <a:cubicBezTo>
                      <a:pt x="844273" y="650532"/>
                      <a:pt x="783446" y="725576"/>
                      <a:pt x="701898" y="752643"/>
                    </a:cubicBezTo>
                    <a:lnTo>
                      <a:pt x="701517" y="752720"/>
                    </a:lnTo>
                    <a:lnTo>
                      <a:pt x="691208" y="757559"/>
                    </a:lnTo>
                    <a:lnTo>
                      <a:pt x="457428" y="835154"/>
                    </a:lnTo>
                    <a:lnTo>
                      <a:pt x="444968" y="836502"/>
                    </a:lnTo>
                    <a:lnTo>
                      <a:pt x="439122" y="838981"/>
                    </a:lnTo>
                    <a:cubicBezTo>
                      <a:pt x="424580" y="843249"/>
                      <a:pt x="409122" y="844056"/>
                      <a:pt x="393461" y="840775"/>
                    </a:cubicBezTo>
                    <a:lnTo>
                      <a:pt x="210124" y="802373"/>
                    </a:lnTo>
                    <a:cubicBezTo>
                      <a:pt x="147475" y="789251"/>
                      <a:pt x="105276" y="715702"/>
                      <a:pt x="115870" y="638098"/>
                    </a:cubicBezTo>
                    <a:lnTo>
                      <a:pt x="115869" y="638098"/>
                    </a:lnTo>
                    <a:lnTo>
                      <a:pt x="118087" y="628092"/>
                    </a:lnTo>
                    <a:lnTo>
                      <a:pt x="42881" y="574306"/>
                    </a:lnTo>
                    <a:cubicBezTo>
                      <a:pt x="1876" y="544981"/>
                      <a:pt x="-12174" y="480031"/>
                      <a:pt x="11500" y="429237"/>
                    </a:cubicBezTo>
                    <a:lnTo>
                      <a:pt x="11501" y="429237"/>
                    </a:lnTo>
                    <a:lnTo>
                      <a:pt x="22498" y="413794"/>
                    </a:lnTo>
                    <a:lnTo>
                      <a:pt x="28185" y="403184"/>
                    </a:lnTo>
                    <a:lnTo>
                      <a:pt x="252835" y="124906"/>
                    </a:lnTo>
                    <a:lnTo>
                      <a:pt x="255019" y="123108"/>
                    </a:lnTo>
                    <a:lnTo>
                      <a:pt x="260517" y="115278"/>
                    </a:lnTo>
                    <a:cubicBezTo>
                      <a:pt x="265755" y="110222"/>
                      <a:pt x="271435" y="105762"/>
                      <a:pt x="277510" y="101999"/>
                    </a:cubicBezTo>
                    <a:cubicBezTo>
                      <a:pt x="283586" y="98236"/>
                      <a:pt x="290056" y="95172"/>
                      <a:pt x="296873" y="92909"/>
                    </a:cubicBezTo>
                    <a:lnTo>
                      <a:pt x="530653" y="15313"/>
                    </a:lnTo>
                    <a:lnTo>
                      <a:pt x="530914" y="15293"/>
                    </a:lnTo>
                    <a:lnTo>
                      <a:pt x="541342" y="10398"/>
                    </a:lnTo>
                    <a:cubicBezTo>
                      <a:pt x="622890" y="-16670"/>
                      <a:pt x="705858" y="10648"/>
                      <a:pt x="765153" y="74401"/>
                    </a:cubicBezTo>
                    <a:lnTo>
                      <a:pt x="779534" y="93177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51FCC41-868F-4FB0-97E0-A76327A02D9E}"/>
                  </a:ext>
                </a:extLst>
              </p:cNvPr>
              <p:cNvSpPr/>
              <p:nvPr/>
            </p:nvSpPr>
            <p:spPr bwMode="auto">
              <a:xfrm rot="9900000">
                <a:off x="1905585" y="3691543"/>
                <a:ext cx="143533" cy="350618"/>
              </a:xfrm>
              <a:custGeom>
                <a:avLst/>
                <a:gdLst>
                  <a:gd name="connsiteX0" fmla="*/ 99905 w 110209"/>
                  <a:gd name="connsiteY0" fmla="*/ 400213 h 400213"/>
                  <a:gd name="connsiteX1" fmla="*/ 22774 w 110209"/>
                  <a:gd name="connsiteY1" fmla="*/ 400213 h 400213"/>
                  <a:gd name="connsiteX2" fmla="*/ 8661 w 110209"/>
                  <a:gd name="connsiteY2" fmla="*/ 352077 h 400213"/>
                  <a:gd name="connsiteX3" fmla="*/ 0 w 110209"/>
                  <a:gd name="connsiteY3" fmla="*/ 253430 h 400213"/>
                  <a:gd name="connsiteX4" fmla="*/ 110209 w 110209"/>
                  <a:gd name="connsiteY4" fmla="*/ 0 h 400213"/>
                  <a:gd name="connsiteX5" fmla="*/ 98065 w 110209"/>
                  <a:gd name="connsiteY5" fmla="*/ 381171 h 400213"/>
                  <a:gd name="connsiteX0" fmla="*/ 22774 w 114214"/>
                  <a:gd name="connsiteY0" fmla="*/ 400213 h 491653"/>
                  <a:gd name="connsiteX1" fmla="*/ 8661 w 114214"/>
                  <a:gd name="connsiteY1" fmla="*/ 352077 h 491653"/>
                  <a:gd name="connsiteX2" fmla="*/ 0 w 114214"/>
                  <a:gd name="connsiteY2" fmla="*/ 253430 h 491653"/>
                  <a:gd name="connsiteX3" fmla="*/ 110209 w 114214"/>
                  <a:gd name="connsiteY3" fmla="*/ 0 h 491653"/>
                  <a:gd name="connsiteX4" fmla="*/ 98065 w 114214"/>
                  <a:gd name="connsiteY4" fmla="*/ 381171 h 491653"/>
                  <a:gd name="connsiteX5" fmla="*/ 99905 w 114214"/>
                  <a:gd name="connsiteY5" fmla="*/ 400213 h 491653"/>
                  <a:gd name="connsiteX6" fmla="*/ 114214 w 114214"/>
                  <a:gd name="connsiteY6" fmla="*/ 491653 h 491653"/>
                  <a:gd name="connsiteX0" fmla="*/ 22774 w 110209"/>
                  <a:gd name="connsiteY0" fmla="*/ 400213 h 400213"/>
                  <a:gd name="connsiteX1" fmla="*/ 8661 w 110209"/>
                  <a:gd name="connsiteY1" fmla="*/ 352077 h 400213"/>
                  <a:gd name="connsiteX2" fmla="*/ 0 w 110209"/>
                  <a:gd name="connsiteY2" fmla="*/ 253430 h 400213"/>
                  <a:gd name="connsiteX3" fmla="*/ 110209 w 110209"/>
                  <a:gd name="connsiteY3" fmla="*/ 0 h 400213"/>
                  <a:gd name="connsiteX4" fmla="*/ 98065 w 110209"/>
                  <a:gd name="connsiteY4" fmla="*/ 381171 h 400213"/>
                  <a:gd name="connsiteX5" fmla="*/ 99905 w 110209"/>
                  <a:gd name="connsiteY5" fmla="*/ 400213 h 400213"/>
                  <a:gd name="connsiteX0" fmla="*/ 22774 w 110209"/>
                  <a:gd name="connsiteY0" fmla="*/ 400213 h 400213"/>
                  <a:gd name="connsiteX1" fmla="*/ 8661 w 110209"/>
                  <a:gd name="connsiteY1" fmla="*/ 352077 h 400213"/>
                  <a:gd name="connsiteX2" fmla="*/ 0 w 110209"/>
                  <a:gd name="connsiteY2" fmla="*/ 253430 h 400213"/>
                  <a:gd name="connsiteX3" fmla="*/ 110209 w 110209"/>
                  <a:gd name="connsiteY3" fmla="*/ 0 h 400213"/>
                  <a:gd name="connsiteX4" fmla="*/ 98065 w 110209"/>
                  <a:gd name="connsiteY4" fmla="*/ 381171 h 400213"/>
                  <a:gd name="connsiteX0" fmla="*/ 8661 w 110209"/>
                  <a:gd name="connsiteY0" fmla="*/ 352077 h 381171"/>
                  <a:gd name="connsiteX1" fmla="*/ 0 w 110209"/>
                  <a:gd name="connsiteY1" fmla="*/ 253430 h 381171"/>
                  <a:gd name="connsiteX2" fmla="*/ 110209 w 110209"/>
                  <a:gd name="connsiteY2" fmla="*/ 0 h 381171"/>
                  <a:gd name="connsiteX3" fmla="*/ 98065 w 110209"/>
                  <a:gd name="connsiteY3" fmla="*/ 381171 h 381171"/>
                  <a:gd name="connsiteX0" fmla="*/ 0 w 110209"/>
                  <a:gd name="connsiteY0" fmla="*/ 253430 h 381171"/>
                  <a:gd name="connsiteX1" fmla="*/ 110209 w 110209"/>
                  <a:gd name="connsiteY1" fmla="*/ 0 h 381171"/>
                  <a:gd name="connsiteX2" fmla="*/ 98065 w 110209"/>
                  <a:gd name="connsiteY2" fmla="*/ 381171 h 381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0209" h="381171">
                    <a:moveTo>
                      <a:pt x="0" y="253430"/>
                    </a:moveTo>
                    <a:cubicBezTo>
                      <a:pt x="0" y="113464"/>
                      <a:pt x="49342" y="0"/>
                      <a:pt x="110209" y="0"/>
                    </a:cubicBezTo>
                    <a:cubicBezTo>
                      <a:pt x="94017" y="123981"/>
                      <a:pt x="89970" y="254114"/>
                      <a:pt x="98065" y="381171"/>
                    </a:cubicBezTo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70" name="アーチ 69">
              <a:extLst>
                <a:ext uri="{FF2B5EF4-FFF2-40B4-BE49-F238E27FC236}">
                  <a16:creationId xmlns:a16="http://schemas.microsoft.com/office/drawing/2014/main" id="{B8296967-8E8E-4061-9AD7-96C5676D47D8}"/>
                </a:ext>
              </a:extLst>
            </p:cNvPr>
            <p:cNvSpPr/>
            <p:nvPr/>
          </p:nvSpPr>
          <p:spPr>
            <a:xfrm>
              <a:off x="5265860" y="4585523"/>
              <a:ext cx="165583" cy="16558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二等辺三角形 122">
              <a:extLst>
                <a:ext uri="{FF2B5EF4-FFF2-40B4-BE49-F238E27FC236}">
                  <a16:creationId xmlns:a16="http://schemas.microsoft.com/office/drawing/2014/main" id="{816CBFD3-E2C6-47B1-81DF-AA63BB4E8AAD}"/>
                </a:ext>
              </a:extLst>
            </p:cNvPr>
            <p:cNvSpPr/>
            <p:nvPr/>
          </p:nvSpPr>
          <p:spPr>
            <a:xfrm rot="9889457">
              <a:off x="5362823" y="4759839"/>
              <a:ext cx="130175" cy="81217"/>
            </a:xfrm>
            <a:custGeom>
              <a:avLst/>
              <a:gdLst>
                <a:gd name="connsiteX0" fmla="*/ 0 w 342900"/>
                <a:gd name="connsiteY0" fmla="*/ 160340 h 160340"/>
                <a:gd name="connsiteX1" fmla="*/ 171450 w 342900"/>
                <a:gd name="connsiteY1" fmla="*/ 0 h 160340"/>
                <a:gd name="connsiteX2" fmla="*/ 342900 w 342900"/>
                <a:gd name="connsiteY2" fmla="*/ 160340 h 160340"/>
                <a:gd name="connsiteX3" fmla="*/ 0 w 342900"/>
                <a:gd name="connsiteY3" fmla="*/ 160340 h 160340"/>
                <a:gd name="connsiteX0" fmla="*/ 0 w 342900"/>
                <a:gd name="connsiteY0" fmla="*/ 160341 h 160341"/>
                <a:gd name="connsiteX1" fmla="*/ 171450 w 342900"/>
                <a:gd name="connsiteY1" fmla="*/ 1 h 160341"/>
                <a:gd name="connsiteX2" fmla="*/ 342900 w 342900"/>
                <a:gd name="connsiteY2" fmla="*/ 160341 h 160341"/>
                <a:gd name="connsiteX3" fmla="*/ 0 w 342900"/>
                <a:gd name="connsiteY3" fmla="*/ 160341 h 160341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60342">
                  <a:moveTo>
                    <a:pt x="0" y="160342"/>
                  </a:moveTo>
                  <a:cubicBezTo>
                    <a:pt x="20782" y="83462"/>
                    <a:pt x="79375" y="530"/>
                    <a:pt x="171450" y="2"/>
                  </a:cubicBezTo>
                  <a:cubicBezTo>
                    <a:pt x="263525" y="-526"/>
                    <a:pt x="311727" y="99084"/>
                    <a:pt x="342900" y="160342"/>
                  </a:cubicBezTo>
                  <a:lnTo>
                    <a:pt x="0" y="16034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0055F19E-15ED-4AD3-967A-B2186A49F201}"/>
              </a:ext>
            </a:extLst>
          </p:cNvPr>
          <p:cNvGrpSpPr/>
          <p:nvPr/>
        </p:nvGrpSpPr>
        <p:grpSpPr>
          <a:xfrm>
            <a:off x="3605961" y="1283358"/>
            <a:ext cx="2695622" cy="1884167"/>
            <a:chOff x="3605961" y="1283358"/>
            <a:chExt cx="2695622" cy="1884167"/>
          </a:xfrm>
        </p:grpSpPr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7D9B9F2A-D820-4F1C-A297-D3BB775C2165}"/>
                </a:ext>
              </a:extLst>
            </p:cNvPr>
            <p:cNvSpPr/>
            <p:nvPr/>
          </p:nvSpPr>
          <p:spPr>
            <a:xfrm>
              <a:off x="3605961" y="2819400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0A844E1E-1BFC-4044-92B1-489B99ECABEC}"/>
                </a:ext>
              </a:extLst>
            </p:cNvPr>
            <p:cNvSpPr/>
            <p:nvPr/>
          </p:nvSpPr>
          <p:spPr>
            <a:xfrm>
              <a:off x="5402993" y="288922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8C0EE9B5-C049-4EEE-9219-4A23F0F1E6EF}"/>
                </a:ext>
              </a:extLst>
            </p:cNvPr>
            <p:cNvGrpSpPr/>
            <p:nvPr/>
          </p:nvGrpSpPr>
          <p:grpSpPr>
            <a:xfrm>
              <a:off x="3607866" y="1283358"/>
              <a:ext cx="2522355" cy="1729923"/>
              <a:chOff x="-960959" y="7008"/>
              <a:chExt cx="3844712" cy="2636844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21B03FE5-1163-40E8-8E11-9F0B7F5BD918}"/>
                  </a:ext>
                </a:extLst>
              </p:cNvPr>
              <p:cNvGrpSpPr/>
              <p:nvPr/>
            </p:nvGrpSpPr>
            <p:grpSpPr>
              <a:xfrm>
                <a:off x="-960959" y="7008"/>
                <a:ext cx="3844712" cy="2636844"/>
                <a:chOff x="173121" y="2273821"/>
                <a:chExt cx="3844712" cy="2636844"/>
              </a:xfrm>
            </p:grpSpPr>
            <p:sp>
              <p:nvSpPr>
                <p:cNvPr id="106" name="星: 10 pt 105">
                  <a:extLst>
                    <a:ext uri="{FF2B5EF4-FFF2-40B4-BE49-F238E27FC236}">
                      <a16:creationId xmlns:a16="http://schemas.microsoft.com/office/drawing/2014/main" id="{ED3EDBB6-E49A-4699-BF38-51742BFC08AC}"/>
                    </a:ext>
                  </a:extLst>
                </p:cNvPr>
                <p:cNvSpPr/>
                <p:nvPr/>
              </p:nvSpPr>
              <p:spPr bwMode="auto">
                <a:xfrm>
                  <a:off x="908976" y="2888771"/>
                  <a:ext cx="851440" cy="85144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6238FCB2-D820-4D53-8C0B-DA710648C44E}"/>
                    </a:ext>
                  </a:extLst>
                </p:cNvPr>
                <p:cNvGrpSpPr/>
                <p:nvPr/>
              </p:nvGrpSpPr>
              <p:grpSpPr>
                <a:xfrm rot="20700000">
                  <a:off x="2341232" y="2291214"/>
                  <a:ext cx="1676601" cy="2586902"/>
                  <a:chOff x="2342839" y="3297191"/>
                  <a:chExt cx="1676601" cy="2586902"/>
                </a:xfrm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DF09B2A0-8EB0-45C7-8611-613B85B5C2C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380182" y="4550925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4" name="四角形: 上の 2 つの角を丸める 113">
                    <a:extLst>
                      <a:ext uri="{FF2B5EF4-FFF2-40B4-BE49-F238E27FC236}">
                        <a16:creationId xmlns:a16="http://schemas.microsoft.com/office/drawing/2014/main" id="{1D37D39C-0898-4700-8AEF-94AC8C8554E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727285" y="4634099"/>
                    <a:ext cx="94264" cy="30944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9D59710F-0550-4C17-B938-4ACC68F4A7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21679" y="4268645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5A157BCD-BCAF-4DD6-BEC4-FA34D91BB7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9786" y="3404047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019578A1-5E08-4E01-B3AC-609E600521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4754" y="4382766"/>
                    <a:ext cx="1265971" cy="565950"/>
                  </a:xfrm>
                  <a:custGeom>
                    <a:avLst/>
                    <a:gdLst>
                      <a:gd name="connsiteX0" fmla="*/ 544800 w 1265971"/>
                      <a:gd name="connsiteY0" fmla="*/ 0 h 565950"/>
                      <a:gd name="connsiteX1" fmla="*/ 566509 w 1265971"/>
                      <a:gd name="connsiteY1" fmla="*/ 0 h 565950"/>
                      <a:gd name="connsiteX2" fmla="*/ 592351 w 1265971"/>
                      <a:gd name="connsiteY2" fmla="*/ 20059 h 565950"/>
                      <a:gd name="connsiteX3" fmla="*/ 684422 w 1265971"/>
                      <a:gd name="connsiteY3" fmla="*/ 41459 h 565950"/>
                      <a:gd name="connsiteX4" fmla="*/ 776493 w 1265971"/>
                      <a:gd name="connsiteY4" fmla="*/ 20059 h 565950"/>
                      <a:gd name="connsiteX5" fmla="*/ 802335 w 1265971"/>
                      <a:gd name="connsiteY5" fmla="*/ 0 h 565950"/>
                      <a:gd name="connsiteX6" fmla="*/ 834661 w 1265971"/>
                      <a:gd name="connsiteY6" fmla="*/ 0 h 565950"/>
                      <a:gd name="connsiteX7" fmla="*/ 854976 w 1265971"/>
                      <a:gd name="connsiteY7" fmla="*/ 3498 h 565950"/>
                      <a:gd name="connsiteX8" fmla="*/ 862739 w 1265971"/>
                      <a:gd name="connsiteY8" fmla="*/ 3985 h 565950"/>
                      <a:gd name="connsiteX9" fmla="*/ 871618 w 1265971"/>
                      <a:gd name="connsiteY9" fmla="*/ 6364 h 565950"/>
                      <a:gd name="connsiteX10" fmla="*/ 873991 w 1265971"/>
                      <a:gd name="connsiteY10" fmla="*/ 6773 h 565950"/>
                      <a:gd name="connsiteX11" fmla="*/ 874730 w 1265971"/>
                      <a:gd name="connsiteY11" fmla="*/ 7198 h 565950"/>
                      <a:gd name="connsiteX12" fmla="*/ 1148792 w 1265971"/>
                      <a:gd name="connsiteY12" fmla="*/ 80634 h 565950"/>
                      <a:gd name="connsiteX13" fmla="*/ 1159577 w 1265971"/>
                      <a:gd name="connsiteY13" fmla="*/ 85991 h 565950"/>
                      <a:gd name="connsiteX14" fmla="*/ 1169590 w 1265971"/>
                      <a:gd name="connsiteY14" fmla="*/ 89436 h 565950"/>
                      <a:gd name="connsiteX15" fmla="*/ 1201291 w 1265971"/>
                      <a:gd name="connsiteY15" fmla="*/ 130751 h 565950"/>
                      <a:gd name="connsiteX16" fmla="*/ 1265971 w 1265971"/>
                      <a:gd name="connsiteY16" fmla="*/ 372143 h 565950"/>
                      <a:gd name="connsiteX17" fmla="*/ 1134529 w 1265971"/>
                      <a:gd name="connsiteY17" fmla="*/ 407363 h 565950"/>
                      <a:gd name="connsiteX18" fmla="*/ 1079776 w 1265971"/>
                      <a:gd name="connsiteY18" fmla="*/ 203020 h 565950"/>
                      <a:gd name="connsiteX19" fmla="*/ 935701 w 1265971"/>
                      <a:gd name="connsiteY19" fmla="*/ 164416 h 565950"/>
                      <a:gd name="connsiteX20" fmla="*/ 935701 w 1265971"/>
                      <a:gd name="connsiteY20" fmla="*/ 565950 h 565950"/>
                      <a:gd name="connsiteX21" fmla="*/ 443760 w 1265971"/>
                      <a:gd name="connsiteY21" fmla="*/ 565950 h 565950"/>
                      <a:gd name="connsiteX22" fmla="*/ 443760 w 1265971"/>
                      <a:gd name="connsiteY22" fmla="*/ 139441 h 565950"/>
                      <a:gd name="connsiteX23" fmla="*/ 307654 w 1265971"/>
                      <a:gd name="connsiteY23" fmla="*/ 139441 h 565950"/>
                      <a:gd name="connsiteX24" fmla="*/ 69570 w 1265971"/>
                      <a:gd name="connsiteY24" fmla="*/ 276899 h 565950"/>
                      <a:gd name="connsiteX25" fmla="*/ 0 w 1265971"/>
                      <a:gd name="connsiteY25" fmla="*/ 156400 h 565950"/>
                      <a:gd name="connsiteX26" fmla="*/ 250233 w 1265971"/>
                      <a:gd name="connsiteY26" fmla="*/ 11928 h 565950"/>
                      <a:gd name="connsiteX27" fmla="*/ 268515 w 1265971"/>
                      <a:gd name="connsiteY27" fmla="*/ 5781 h 565950"/>
                      <a:gd name="connsiteX28" fmla="*/ 268533 w 1265971"/>
                      <a:gd name="connsiteY28" fmla="*/ 5768 h 565950"/>
                      <a:gd name="connsiteX29" fmla="*/ 268578 w 1265971"/>
                      <a:gd name="connsiteY29" fmla="*/ 5759 h 565950"/>
                      <a:gd name="connsiteX30" fmla="*/ 276418 w 1265971"/>
                      <a:gd name="connsiteY30" fmla="*/ 3123 h 565950"/>
                      <a:gd name="connsiteX31" fmla="*/ 279275 w 1265971"/>
                      <a:gd name="connsiteY31" fmla="*/ 3600 h 565950"/>
                      <a:gd name="connsiteX32" fmla="*/ 295613 w 1265971"/>
                      <a:gd name="connsiteY32" fmla="*/ 301 h 565950"/>
                      <a:gd name="connsiteX33" fmla="*/ 535969 w 1265971"/>
                      <a:gd name="connsiteY33" fmla="*/ 301 h 565950"/>
                      <a:gd name="connsiteX34" fmla="*/ 535969 w 1265971"/>
                      <a:gd name="connsiteY34" fmla="*/ 1521 h 56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65971" h="565950">
                        <a:moveTo>
                          <a:pt x="544800" y="0"/>
                        </a:moveTo>
                        <a:lnTo>
                          <a:pt x="566509" y="0"/>
                        </a:lnTo>
                        <a:lnTo>
                          <a:pt x="592351" y="20059"/>
                        </a:lnTo>
                        <a:cubicBezTo>
                          <a:pt x="620650" y="33840"/>
                          <a:pt x="651763" y="41459"/>
                          <a:pt x="684422" y="41459"/>
                        </a:cubicBezTo>
                        <a:cubicBezTo>
                          <a:pt x="717081" y="41459"/>
                          <a:pt x="748194" y="33840"/>
                          <a:pt x="776493" y="20059"/>
                        </a:cubicBezTo>
                        <a:lnTo>
                          <a:pt x="802335" y="0"/>
                        </a:lnTo>
                        <a:lnTo>
                          <a:pt x="834661" y="0"/>
                        </a:lnTo>
                        <a:lnTo>
                          <a:pt x="854976" y="3498"/>
                        </a:lnTo>
                        <a:lnTo>
                          <a:pt x="862739" y="3985"/>
                        </a:lnTo>
                        <a:lnTo>
                          <a:pt x="871618" y="6364"/>
                        </a:lnTo>
                        <a:lnTo>
                          <a:pt x="873991" y="6773"/>
                        </a:lnTo>
                        <a:lnTo>
                          <a:pt x="874730" y="7198"/>
                        </a:lnTo>
                        <a:lnTo>
                          <a:pt x="1148792" y="80634"/>
                        </a:lnTo>
                        <a:lnTo>
                          <a:pt x="1159577" y="85991"/>
                        </a:lnTo>
                        <a:lnTo>
                          <a:pt x="1169590" y="89436"/>
                        </a:lnTo>
                        <a:cubicBezTo>
                          <a:pt x="1184670" y="98143"/>
                          <a:pt x="1196428" y="112602"/>
                          <a:pt x="1201291" y="130751"/>
                        </a:cubicBezTo>
                        <a:cubicBezTo>
                          <a:pt x="1222852" y="211215"/>
                          <a:pt x="1244411" y="291679"/>
                          <a:pt x="1265971" y="372143"/>
                        </a:cubicBezTo>
                        <a:lnTo>
                          <a:pt x="1134529" y="407363"/>
                        </a:lnTo>
                        <a:lnTo>
                          <a:pt x="1079776" y="203020"/>
                        </a:lnTo>
                        <a:lnTo>
                          <a:pt x="935701" y="164416"/>
                        </a:lnTo>
                        <a:lnTo>
                          <a:pt x="935701" y="565950"/>
                        </a:lnTo>
                        <a:lnTo>
                          <a:pt x="443760" y="565950"/>
                        </a:lnTo>
                        <a:lnTo>
                          <a:pt x="443760" y="139441"/>
                        </a:lnTo>
                        <a:lnTo>
                          <a:pt x="307654" y="139441"/>
                        </a:lnTo>
                        <a:lnTo>
                          <a:pt x="69570" y="276899"/>
                        </a:lnTo>
                        <a:lnTo>
                          <a:pt x="0" y="156400"/>
                        </a:lnTo>
                        <a:lnTo>
                          <a:pt x="250233" y="11928"/>
                        </a:lnTo>
                        <a:lnTo>
                          <a:pt x="268515" y="5781"/>
                        </a:lnTo>
                        <a:lnTo>
                          <a:pt x="268533" y="5768"/>
                        </a:lnTo>
                        <a:lnTo>
                          <a:pt x="268578" y="5759"/>
                        </a:lnTo>
                        <a:lnTo>
                          <a:pt x="276418" y="3123"/>
                        </a:lnTo>
                        <a:lnTo>
                          <a:pt x="279275" y="3600"/>
                        </a:lnTo>
                        <a:lnTo>
                          <a:pt x="295613" y="301"/>
                        </a:lnTo>
                        <a:lnTo>
                          <a:pt x="535969" y="301"/>
                        </a:lnTo>
                        <a:lnTo>
                          <a:pt x="535969" y="152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9F6B30FB-8C65-401A-B0ED-F79E165DFE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0562" y="3736804"/>
                    <a:ext cx="495293" cy="575655"/>
                  </a:xfrm>
                  <a:custGeom>
                    <a:avLst/>
                    <a:gdLst>
                      <a:gd name="connsiteX0" fmla="*/ 9092 w 569334"/>
                      <a:gd name="connsiteY0" fmla="*/ 0 h 575655"/>
                      <a:gd name="connsiteX1" fmla="*/ 350605 w 569334"/>
                      <a:gd name="connsiteY1" fmla="*/ 0 h 575655"/>
                      <a:gd name="connsiteX2" fmla="*/ 360503 w 569334"/>
                      <a:gd name="connsiteY2" fmla="*/ 22567 h 575655"/>
                      <a:gd name="connsiteX3" fmla="*/ 569334 w 569334"/>
                      <a:gd name="connsiteY3" fmla="*/ 269325 h 575655"/>
                      <a:gd name="connsiteX4" fmla="*/ 353934 w 569334"/>
                      <a:gd name="connsiteY4" fmla="*/ 399443 h 575655"/>
                      <a:gd name="connsiteX5" fmla="*/ 344608 w 569334"/>
                      <a:gd name="connsiteY5" fmla="*/ 393982 h 575655"/>
                      <a:gd name="connsiteX6" fmla="*/ 347057 w 569334"/>
                      <a:gd name="connsiteY6" fmla="*/ 401638 h 575655"/>
                      <a:gd name="connsiteX7" fmla="*/ 387040 w 569334"/>
                      <a:gd name="connsiteY7" fmla="*/ 498185 h 575655"/>
                      <a:gd name="connsiteX8" fmla="*/ 246910 w 569334"/>
                      <a:gd name="connsiteY8" fmla="*/ 488587 h 575655"/>
                      <a:gd name="connsiteX9" fmla="*/ 215618 w 569334"/>
                      <a:gd name="connsiteY9" fmla="*/ 460380 h 575655"/>
                      <a:gd name="connsiteX10" fmla="*/ 239840 w 569334"/>
                      <a:gd name="connsiteY10" fmla="*/ 575655 h 575655"/>
                      <a:gd name="connsiteX11" fmla="*/ 0 w 569334"/>
                      <a:gd name="connsiteY11" fmla="*/ 101788 h 57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69334" h="575655">
                        <a:moveTo>
                          <a:pt x="9092" y="0"/>
                        </a:moveTo>
                        <a:lnTo>
                          <a:pt x="350605" y="0"/>
                        </a:lnTo>
                        <a:lnTo>
                          <a:pt x="360503" y="22567"/>
                        </a:lnTo>
                        <a:cubicBezTo>
                          <a:pt x="418285" y="135029"/>
                          <a:pt x="489547" y="220546"/>
                          <a:pt x="569334" y="269325"/>
                        </a:cubicBezTo>
                        <a:cubicBezTo>
                          <a:pt x="510794" y="384986"/>
                          <a:pt x="429523" y="428358"/>
                          <a:pt x="353934" y="399443"/>
                        </a:cubicBezTo>
                        <a:lnTo>
                          <a:pt x="344608" y="393982"/>
                        </a:lnTo>
                        <a:lnTo>
                          <a:pt x="347057" y="401638"/>
                        </a:lnTo>
                        <a:cubicBezTo>
                          <a:pt x="359288" y="435184"/>
                          <a:pt x="372626" y="467439"/>
                          <a:pt x="387040" y="498185"/>
                        </a:cubicBezTo>
                        <a:cubicBezTo>
                          <a:pt x="339059" y="523586"/>
                          <a:pt x="290578" y="518366"/>
                          <a:pt x="246910" y="488587"/>
                        </a:cubicBezTo>
                        <a:lnTo>
                          <a:pt x="215618" y="460380"/>
                        </a:lnTo>
                        <a:lnTo>
                          <a:pt x="239840" y="575655"/>
                        </a:lnTo>
                        <a:cubicBezTo>
                          <a:pt x="107381" y="575655"/>
                          <a:pt x="0" y="363498"/>
                          <a:pt x="0" y="10178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D4A2CB9B-15C9-4049-A293-146D8F2370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09438" y="3297191"/>
                    <a:ext cx="879476" cy="463920"/>
                  </a:xfrm>
                  <a:custGeom>
                    <a:avLst/>
                    <a:gdLst>
                      <a:gd name="connsiteX0" fmla="*/ 439738 w 879476"/>
                      <a:gd name="connsiteY0" fmla="*/ 0 h 463920"/>
                      <a:gd name="connsiteX1" fmla="*/ 879476 w 879476"/>
                      <a:gd name="connsiteY1" fmla="*/ 454360 h 463920"/>
                      <a:gd name="connsiteX2" fmla="*/ 878544 w 879476"/>
                      <a:gd name="connsiteY2" fmla="*/ 463920 h 463920"/>
                      <a:gd name="connsiteX3" fmla="*/ 933 w 879476"/>
                      <a:gd name="connsiteY3" fmla="*/ 463920 h 463920"/>
                      <a:gd name="connsiteX4" fmla="*/ 0 w 879476"/>
                      <a:gd name="connsiteY4" fmla="*/ 454360 h 463920"/>
                      <a:gd name="connsiteX5" fmla="*/ 439738 w 879476"/>
                      <a:gd name="connsiteY5" fmla="*/ 0 h 463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476" h="463920">
                        <a:moveTo>
                          <a:pt x="439738" y="0"/>
                        </a:moveTo>
                        <a:cubicBezTo>
                          <a:pt x="682599" y="0"/>
                          <a:pt x="879476" y="203424"/>
                          <a:pt x="879476" y="454360"/>
                        </a:cubicBezTo>
                        <a:lnTo>
                          <a:pt x="878544" y="463920"/>
                        </a:lnTo>
                        <a:lnTo>
                          <a:pt x="933" y="463920"/>
                        </a:lnTo>
                        <a:lnTo>
                          <a:pt x="0" y="454360"/>
                        </a:lnTo>
                        <a:cubicBezTo>
                          <a:pt x="0" y="203424"/>
                          <a:pt x="196877" y="0"/>
                          <a:pt x="43973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二等辺三角形 36">
                    <a:extLst>
                      <a:ext uri="{FF2B5EF4-FFF2-40B4-BE49-F238E27FC236}">
                        <a16:creationId xmlns:a16="http://schemas.microsoft.com/office/drawing/2014/main" id="{27552417-BE47-4AF1-AACF-56BCFF0494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16497" y="3653363"/>
                    <a:ext cx="671858" cy="107748"/>
                  </a:xfrm>
                  <a:custGeom>
                    <a:avLst/>
                    <a:gdLst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6827" h="107748">
                        <a:moveTo>
                          <a:pt x="0" y="107748"/>
                        </a:moveTo>
                        <a:cubicBezTo>
                          <a:pt x="90116" y="65482"/>
                          <a:pt x="310408" y="16866"/>
                          <a:pt x="375124" y="0"/>
                        </a:cubicBezTo>
                        <a:lnTo>
                          <a:pt x="836827" y="107748"/>
                        </a:lnTo>
                        <a:lnTo>
                          <a:pt x="0" y="107748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C7CA5F8D-D526-4D3E-A5F2-515757F989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813" y="3807403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994E5264-B9FD-4705-AA7B-8558D78459FB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349049" y="5105822"/>
                    <a:ext cx="568699" cy="395315"/>
                  </a:xfrm>
                  <a:custGeom>
                    <a:avLst/>
                    <a:gdLst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49810 w 568699"/>
                      <a:gd name="connsiteY6" fmla="*/ 114610 h 395315"/>
                      <a:gd name="connsiteX7" fmla="*/ 568699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68699 w 568699"/>
                      <a:gd name="connsiteY6" fmla="*/ 395315 h 395315"/>
                      <a:gd name="connsiteX7" fmla="*/ 377845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68699 w 568699"/>
                      <a:gd name="connsiteY5" fmla="*/ 395315 h 395315"/>
                      <a:gd name="connsiteX6" fmla="*/ 377845 w 568699"/>
                      <a:gd name="connsiteY6" fmla="*/ 395315 h 395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68699" h="395315">
                        <a:moveTo>
                          <a:pt x="377845" y="395315"/>
                        </a:moveTo>
                        <a:lnTo>
                          <a:pt x="389685" y="219371"/>
                        </a:lnTo>
                        <a:lnTo>
                          <a:pt x="0" y="90903"/>
                        </a:lnTo>
                        <a:lnTo>
                          <a:pt x="24358" y="0"/>
                        </a:lnTo>
                        <a:lnTo>
                          <a:pt x="546218" y="108586"/>
                        </a:lnTo>
                        <a:lnTo>
                          <a:pt x="568699" y="395315"/>
                        </a:lnTo>
                        <a:lnTo>
                          <a:pt x="377845" y="395315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" name="台形 122">
                    <a:extLst>
                      <a:ext uri="{FF2B5EF4-FFF2-40B4-BE49-F238E27FC236}">
                        <a16:creationId xmlns:a16="http://schemas.microsoft.com/office/drawing/2014/main" id="{E592CEA8-AAA7-4C70-B15B-4AAD13DAE2C0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2936609" y="5113952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112B2139-BCA7-47BE-A422-31507B76E9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7239" y="4933915"/>
                    <a:ext cx="536576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2925" h="433452">
                        <a:moveTo>
                          <a:pt x="21898" y="0"/>
                        </a:moveTo>
                        <a:lnTo>
                          <a:pt x="521027" y="0"/>
                        </a:lnTo>
                        <a:lnTo>
                          <a:pt x="542925" y="433452"/>
                        </a:lnTo>
                        <a:lnTo>
                          <a:pt x="300995" y="433452"/>
                        </a:lnTo>
                        <a:lnTo>
                          <a:pt x="271463" y="268893"/>
                        </a:lnTo>
                        <a:lnTo>
                          <a:pt x="241931" y="433452"/>
                        </a:lnTo>
                        <a:lnTo>
                          <a:pt x="0" y="433452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5716CC13-0517-43F6-B56A-4E7BC62BBDF3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33186" y="5764690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321CF487-E14F-48FC-95BC-3EEC0F5FDA8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826119" y="5387227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11A427F4-6834-4558-984E-72C3F3F2DA8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648345" y="4757555"/>
                    <a:ext cx="293136" cy="337776"/>
                    <a:chOff x="2170176" y="4797819"/>
                    <a:chExt cx="293136" cy="337776"/>
                  </a:xfrm>
                </p:grpSpPr>
                <p:sp>
                  <p:nvSpPr>
                    <p:cNvPr id="128" name="フリーフォーム: 図形 127">
                      <a:extLst>
                        <a:ext uri="{FF2B5EF4-FFF2-40B4-BE49-F238E27FC236}">
                          <a16:creationId xmlns:a16="http://schemas.microsoft.com/office/drawing/2014/main" id="{906B1972-5B0E-400B-A808-E2F0BC651C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0176" y="4797819"/>
                      <a:ext cx="293136" cy="316042"/>
                    </a:xfrm>
                    <a:custGeom>
                      <a:avLst/>
                      <a:gdLst>
                        <a:gd name="connsiteX0" fmla="*/ 70754 w 380054"/>
                        <a:gd name="connsiteY0" fmla="*/ 0 h 517668"/>
                        <a:gd name="connsiteX1" fmla="*/ 309298 w 380054"/>
                        <a:gd name="connsiteY1" fmla="*/ 0 h 517668"/>
                        <a:gd name="connsiteX2" fmla="*/ 321870 w 380054"/>
                        <a:gd name="connsiteY2" fmla="*/ 67102 h 517668"/>
                        <a:gd name="connsiteX3" fmla="*/ 185674 w 380054"/>
                        <a:gd name="connsiteY3" fmla="*/ 67102 h 517668"/>
                        <a:gd name="connsiteX4" fmla="*/ 185674 w 380054"/>
                        <a:gd name="connsiteY4" fmla="*/ 168248 h 517668"/>
                        <a:gd name="connsiteX5" fmla="*/ 340821 w 380054"/>
                        <a:gd name="connsiteY5" fmla="*/ 168248 h 517668"/>
                        <a:gd name="connsiteX6" fmla="*/ 380054 w 380054"/>
                        <a:gd name="connsiteY6" fmla="*/ 377649 h 517668"/>
                        <a:gd name="connsiteX7" fmla="*/ 240035 w 380054"/>
                        <a:gd name="connsiteY7" fmla="*/ 517668 h 517668"/>
                        <a:gd name="connsiteX8" fmla="*/ 140019 w 380054"/>
                        <a:gd name="connsiteY8" fmla="*/ 517668 h 517668"/>
                        <a:gd name="connsiteX9" fmla="*/ 0 w 380054"/>
                        <a:gd name="connsiteY9" fmla="*/ 377649 h 517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380054" h="517668">
                          <a:moveTo>
                            <a:pt x="70754" y="0"/>
                          </a:moveTo>
                          <a:lnTo>
                            <a:pt x="309298" y="0"/>
                          </a:lnTo>
                          <a:lnTo>
                            <a:pt x="321870" y="67102"/>
                          </a:lnTo>
                          <a:lnTo>
                            <a:pt x="185674" y="67102"/>
                          </a:lnTo>
                          <a:lnTo>
                            <a:pt x="185674" y="168248"/>
                          </a:lnTo>
                          <a:lnTo>
                            <a:pt x="340821" y="168248"/>
                          </a:lnTo>
                          <a:lnTo>
                            <a:pt x="380054" y="377649"/>
                          </a:lnTo>
                          <a:cubicBezTo>
                            <a:pt x="380054" y="454979"/>
                            <a:pt x="317365" y="517668"/>
                            <a:pt x="240035" y="517668"/>
                          </a:cubicBezTo>
                          <a:lnTo>
                            <a:pt x="140019" y="517668"/>
                          </a:lnTo>
                          <a:cubicBezTo>
                            <a:pt x="62689" y="517668"/>
                            <a:pt x="0" y="454979"/>
                            <a:pt x="0" y="37764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" name="フリーフォーム: 図形 128">
                      <a:extLst>
                        <a:ext uri="{FF2B5EF4-FFF2-40B4-BE49-F238E27FC236}">
                          <a16:creationId xmlns:a16="http://schemas.microsoft.com/office/drawing/2014/main" id="{71A5BADF-B9FE-4080-ADB1-E9D808DA37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66960" y="4936071"/>
                      <a:ext cx="139144" cy="199524"/>
                    </a:xfrm>
                    <a:custGeom>
                      <a:avLst/>
                      <a:gdLst>
                        <a:gd name="connsiteX0" fmla="*/ 12813 w 139144"/>
                        <a:gd name="connsiteY0" fmla="*/ 0 h 199524"/>
                        <a:gd name="connsiteX1" fmla="*/ 126331 w 139144"/>
                        <a:gd name="connsiteY1" fmla="*/ 0 h 199524"/>
                        <a:gd name="connsiteX2" fmla="*/ 139144 w 139144"/>
                        <a:gd name="connsiteY2" fmla="*/ 114041 h 199524"/>
                        <a:gd name="connsiteX3" fmla="*/ 87881 w 139144"/>
                        <a:gd name="connsiteY3" fmla="*/ 199524 h 199524"/>
                        <a:gd name="connsiteX4" fmla="*/ 51264 w 139144"/>
                        <a:gd name="connsiteY4" fmla="*/ 199524 h 199524"/>
                        <a:gd name="connsiteX5" fmla="*/ 0 w 139144"/>
                        <a:gd name="connsiteY5" fmla="*/ 114041 h 199524"/>
                        <a:gd name="connsiteX0" fmla="*/ 126331 w 217771"/>
                        <a:gd name="connsiteY0" fmla="*/ 0 h 199524"/>
                        <a:gd name="connsiteX1" fmla="*/ 139144 w 217771"/>
                        <a:gd name="connsiteY1" fmla="*/ 114041 h 199524"/>
                        <a:gd name="connsiteX2" fmla="*/ 87881 w 217771"/>
                        <a:gd name="connsiteY2" fmla="*/ 199524 h 199524"/>
                        <a:gd name="connsiteX3" fmla="*/ 51264 w 217771"/>
                        <a:gd name="connsiteY3" fmla="*/ 199524 h 199524"/>
                        <a:gd name="connsiteX4" fmla="*/ 0 w 217771"/>
                        <a:gd name="connsiteY4" fmla="*/ 114041 h 199524"/>
                        <a:gd name="connsiteX5" fmla="*/ 12813 w 217771"/>
                        <a:gd name="connsiteY5" fmla="*/ 0 h 199524"/>
                        <a:gd name="connsiteX6" fmla="*/ 217771 w 217771"/>
                        <a:gd name="connsiteY6" fmla="*/ 91440 h 199524"/>
                        <a:gd name="connsiteX0" fmla="*/ 126331 w 139144"/>
                        <a:gd name="connsiteY0" fmla="*/ 0 h 199524"/>
                        <a:gd name="connsiteX1" fmla="*/ 139144 w 139144"/>
                        <a:gd name="connsiteY1" fmla="*/ 114041 h 199524"/>
                        <a:gd name="connsiteX2" fmla="*/ 87881 w 139144"/>
                        <a:gd name="connsiteY2" fmla="*/ 199524 h 199524"/>
                        <a:gd name="connsiteX3" fmla="*/ 51264 w 139144"/>
                        <a:gd name="connsiteY3" fmla="*/ 199524 h 199524"/>
                        <a:gd name="connsiteX4" fmla="*/ 0 w 139144"/>
                        <a:gd name="connsiteY4" fmla="*/ 114041 h 199524"/>
                        <a:gd name="connsiteX5" fmla="*/ 12813 w 139144"/>
                        <a:gd name="connsiteY5" fmla="*/ 0 h 1995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144" h="199524">
                          <a:moveTo>
                            <a:pt x="126331" y="0"/>
                          </a:moveTo>
                          <a:lnTo>
                            <a:pt x="139144" y="114041"/>
                          </a:lnTo>
                          <a:cubicBezTo>
                            <a:pt x="139144" y="161252"/>
                            <a:pt x="116193" y="199524"/>
                            <a:pt x="87881" y="199524"/>
                          </a:cubicBezTo>
                          <a:lnTo>
                            <a:pt x="51264" y="199524"/>
                          </a:lnTo>
                          <a:cubicBezTo>
                            <a:pt x="22952" y="199524"/>
                            <a:pt x="0" y="161252"/>
                            <a:pt x="0" y="114041"/>
                          </a:cubicBezTo>
                          <a:lnTo>
                            <a:pt x="12813" y="0"/>
                          </a:lnTo>
                        </a:path>
                      </a:pathLst>
                    </a:custGeom>
                    <a:solidFill>
                      <a:srgbClr val="99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23C0DED5-D4F3-4381-A692-43095F560269}"/>
                    </a:ext>
                  </a:extLst>
                </p:cNvPr>
                <p:cNvSpPr/>
                <p:nvPr/>
              </p:nvSpPr>
              <p:spPr bwMode="auto">
                <a:xfrm>
                  <a:off x="1051671" y="3123878"/>
                  <a:ext cx="297432" cy="38122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" name="正方形/長方形 108">
                  <a:extLst>
                    <a:ext uri="{FF2B5EF4-FFF2-40B4-BE49-F238E27FC236}">
                      <a16:creationId xmlns:a16="http://schemas.microsoft.com/office/drawing/2014/main" id="{1459CF36-C969-478F-878E-135BD5D225CD}"/>
                    </a:ext>
                  </a:extLst>
                </p:cNvPr>
                <p:cNvSpPr/>
                <p:nvPr/>
              </p:nvSpPr>
              <p:spPr bwMode="auto">
                <a:xfrm>
                  <a:off x="173121" y="2273821"/>
                  <a:ext cx="901241" cy="2636844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10" name="直線コネクタ 109">
                  <a:extLst>
                    <a:ext uri="{FF2B5EF4-FFF2-40B4-BE49-F238E27FC236}">
                      <a16:creationId xmlns:a16="http://schemas.microsoft.com/office/drawing/2014/main" id="{F2B441AF-B051-4A76-9946-C5956DDD4CDD}"/>
                    </a:ext>
                  </a:extLst>
                </p:cNvPr>
                <p:cNvCxnSpPr/>
                <p:nvPr/>
              </p:nvCxnSpPr>
              <p:spPr bwMode="auto">
                <a:xfrm>
                  <a:off x="1074362" y="2273821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111" name="正方形/長方形 110">
                  <a:extLst>
                    <a:ext uri="{FF2B5EF4-FFF2-40B4-BE49-F238E27FC236}">
                      <a16:creationId xmlns:a16="http://schemas.microsoft.com/office/drawing/2014/main" id="{1B28363E-0E71-4475-9313-6C66499104BD}"/>
                    </a:ext>
                  </a:extLst>
                </p:cNvPr>
                <p:cNvSpPr/>
                <p:nvPr/>
              </p:nvSpPr>
              <p:spPr bwMode="auto">
                <a:xfrm>
                  <a:off x="1446480" y="316860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正方形/長方形 111">
                  <a:extLst>
                    <a:ext uri="{FF2B5EF4-FFF2-40B4-BE49-F238E27FC236}">
                      <a16:creationId xmlns:a16="http://schemas.microsoft.com/office/drawing/2014/main" id="{8E3A6267-1FE3-45B1-B9A2-BB0217FB6524}"/>
                    </a:ext>
                  </a:extLst>
                </p:cNvPr>
                <p:cNvSpPr/>
                <p:nvPr/>
              </p:nvSpPr>
              <p:spPr bwMode="auto">
                <a:xfrm>
                  <a:off x="1515060" y="326766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17F8F981-0E1C-41BF-8FA4-1A73FDBE593D}"/>
                  </a:ext>
                </a:extLst>
              </p:cNvPr>
              <p:cNvGrpSpPr/>
              <p:nvPr/>
            </p:nvGrpSpPr>
            <p:grpSpPr>
              <a:xfrm>
                <a:off x="-308728" y="72153"/>
                <a:ext cx="984085" cy="497797"/>
                <a:chOff x="4434131" y="3393669"/>
                <a:chExt cx="1237060" cy="625764"/>
              </a:xfrm>
              <a:solidFill>
                <a:srgbClr val="FF0000"/>
              </a:solidFill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E313144-934C-4A36-BF00-D538FE305B30}"/>
                    </a:ext>
                  </a:extLst>
                </p:cNvPr>
                <p:cNvSpPr/>
                <p:nvPr/>
              </p:nvSpPr>
              <p:spPr bwMode="auto">
                <a:xfrm rot="20700000">
                  <a:off x="4434131" y="3393669"/>
                  <a:ext cx="541489" cy="610785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B5F12A63-1CEB-4861-AB08-24D23BBB0204}"/>
                    </a:ext>
                  </a:extLst>
                </p:cNvPr>
                <p:cNvSpPr/>
                <p:nvPr/>
              </p:nvSpPr>
              <p:spPr bwMode="auto">
                <a:xfrm rot="4500000">
                  <a:off x="5056650" y="3404891"/>
                  <a:ext cx="605994" cy="62308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0" name="アーチ 99">
              <a:extLst>
                <a:ext uri="{FF2B5EF4-FFF2-40B4-BE49-F238E27FC236}">
                  <a16:creationId xmlns:a16="http://schemas.microsoft.com/office/drawing/2014/main" id="{927F25F7-F7D7-4EB2-8639-44E6D968D432}"/>
                </a:ext>
              </a:extLst>
            </p:cNvPr>
            <p:cNvSpPr/>
            <p:nvPr/>
          </p:nvSpPr>
          <p:spPr>
            <a:xfrm>
              <a:off x="5273883" y="1670805"/>
              <a:ext cx="165583" cy="16558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二等辺三角形 122">
              <a:extLst>
                <a:ext uri="{FF2B5EF4-FFF2-40B4-BE49-F238E27FC236}">
                  <a16:creationId xmlns:a16="http://schemas.microsoft.com/office/drawing/2014/main" id="{D4E90ED6-6A84-4851-A342-34422908205A}"/>
                </a:ext>
              </a:extLst>
            </p:cNvPr>
            <p:cNvSpPr/>
            <p:nvPr/>
          </p:nvSpPr>
          <p:spPr>
            <a:xfrm rot="9889457">
              <a:off x="5370846" y="1845121"/>
              <a:ext cx="130175" cy="81217"/>
            </a:xfrm>
            <a:custGeom>
              <a:avLst/>
              <a:gdLst>
                <a:gd name="connsiteX0" fmla="*/ 0 w 342900"/>
                <a:gd name="connsiteY0" fmla="*/ 160340 h 160340"/>
                <a:gd name="connsiteX1" fmla="*/ 171450 w 342900"/>
                <a:gd name="connsiteY1" fmla="*/ 0 h 160340"/>
                <a:gd name="connsiteX2" fmla="*/ 342900 w 342900"/>
                <a:gd name="connsiteY2" fmla="*/ 160340 h 160340"/>
                <a:gd name="connsiteX3" fmla="*/ 0 w 342900"/>
                <a:gd name="connsiteY3" fmla="*/ 160340 h 160340"/>
                <a:gd name="connsiteX0" fmla="*/ 0 w 342900"/>
                <a:gd name="connsiteY0" fmla="*/ 160341 h 160341"/>
                <a:gd name="connsiteX1" fmla="*/ 171450 w 342900"/>
                <a:gd name="connsiteY1" fmla="*/ 1 h 160341"/>
                <a:gd name="connsiteX2" fmla="*/ 342900 w 342900"/>
                <a:gd name="connsiteY2" fmla="*/ 160341 h 160341"/>
                <a:gd name="connsiteX3" fmla="*/ 0 w 342900"/>
                <a:gd name="connsiteY3" fmla="*/ 160341 h 160341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60342">
                  <a:moveTo>
                    <a:pt x="0" y="160342"/>
                  </a:moveTo>
                  <a:cubicBezTo>
                    <a:pt x="20782" y="83462"/>
                    <a:pt x="79375" y="530"/>
                    <a:pt x="171450" y="2"/>
                  </a:cubicBezTo>
                  <a:cubicBezTo>
                    <a:pt x="263525" y="-526"/>
                    <a:pt x="311727" y="99084"/>
                    <a:pt x="342900" y="160342"/>
                  </a:cubicBezTo>
                  <a:lnTo>
                    <a:pt x="0" y="16034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FE3F7795-265C-4F71-9548-AE887D944F6F}"/>
              </a:ext>
            </a:extLst>
          </p:cNvPr>
          <p:cNvGrpSpPr/>
          <p:nvPr/>
        </p:nvGrpSpPr>
        <p:grpSpPr>
          <a:xfrm>
            <a:off x="6562521" y="1283357"/>
            <a:ext cx="2695622" cy="1884168"/>
            <a:chOff x="6562521" y="1283357"/>
            <a:chExt cx="2695622" cy="1884168"/>
          </a:xfrm>
        </p:grpSpPr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B9F29E84-30C7-47FC-9DD9-09C272B53219}"/>
                </a:ext>
              </a:extLst>
            </p:cNvPr>
            <p:cNvSpPr/>
            <p:nvPr/>
          </p:nvSpPr>
          <p:spPr>
            <a:xfrm>
              <a:off x="6562521" y="2819400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D5539D79-2C41-48CC-94CD-829B9D8F05B1}"/>
                </a:ext>
              </a:extLst>
            </p:cNvPr>
            <p:cNvSpPr/>
            <p:nvPr/>
          </p:nvSpPr>
          <p:spPr>
            <a:xfrm>
              <a:off x="8235627" y="288922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星: 10 pt 132">
              <a:extLst>
                <a:ext uri="{FF2B5EF4-FFF2-40B4-BE49-F238E27FC236}">
                  <a16:creationId xmlns:a16="http://schemas.microsoft.com/office/drawing/2014/main" id="{71A7B6F9-D901-4B3F-BC41-685FE7442C19}"/>
                </a:ext>
              </a:extLst>
            </p:cNvPr>
            <p:cNvSpPr/>
            <p:nvPr/>
          </p:nvSpPr>
          <p:spPr bwMode="auto">
            <a:xfrm>
              <a:off x="7056388" y="1687912"/>
              <a:ext cx="560132" cy="560132"/>
            </a:xfrm>
            <a:prstGeom prst="star10">
              <a:avLst>
                <a:gd name="adj" fmla="val 37043"/>
                <a:gd name="hf" fmla="val 105146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ED566D6A-BFA8-475B-9409-D6C04987A065}"/>
                </a:ext>
              </a:extLst>
            </p:cNvPr>
            <p:cNvSpPr/>
            <p:nvPr/>
          </p:nvSpPr>
          <p:spPr bwMode="auto">
            <a:xfrm>
              <a:off x="7150262" y="1842580"/>
              <a:ext cx="140990" cy="25079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B47DAAB4-7BBE-467E-9EDF-BEBD622972BE}"/>
                </a:ext>
              </a:extLst>
            </p:cNvPr>
            <p:cNvSpPr/>
            <p:nvPr/>
          </p:nvSpPr>
          <p:spPr bwMode="auto">
            <a:xfrm>
              <a:off x="6572295" y="1283358"/>
              <a:ext cx="592894" cy="1734686"/>
            </a:xfrm>
            <a:prstGeom prst="rect">
              <a:avLst/>
            </a:prstGeom>
            <a:pattFill prst="wdUpDiag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73E9C8F6-AA93-4651-A4EA-D4F0B9927CA8}"/>
                </a:ext>
              </a:extLst>
            </p:cNvPr>
            <p:cNvCxnSpPr/>
            <p:nvPr/>
          </p:nvCxnSpPr>
          <p:spPr bwMode="auto">
            <a:xfrm>
              <a:off x="7165189" y="1283357"/>
              <a:ext cx="0" cy="1734686"/>
            </a:xfrm>
            <a:prstGeom prst="lin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</p:cxn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3F601EB3-ACA8-4E9F-8AD3-85E4599813E0}"/>
                </a:ext>
              </a:extLst>
            </p:cNvPr>
            <p:cNvGrpSpPr/>
            <p:nvPr/>
          </p:nvGrpSpPr>
          <p:grpSpPr>
            <a:xfrm>
              <a:off x="7331931" y="1891875"/>
              <a:ext cx="412175" cy="77392"/>
              <a:chOff x="-1097218" y="5092145"/>
              <a:chExt cx="1052735" cy="144779"/>
            </a:xfrm>
          </p:grpSpPr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9C54E448-EABA-4B8A-A955-A1E05B88796A}"/>
                  </a:ext>
                </a:extLst>
              </p:cNvPr>
              <p:cNvSpPr/>
              <p:nvPr/>
            </p:nvSpPr>
            <p:spPr bwMode="auto">
              <a:xfrm>
                <a:off x="-1097218" y="5092145"/>
                <a:ext cx="984155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0B498C86-6AD7-429B-BE8D-F3B62B32382C}"/>
                  </a:ext>
                </a:extLst>
              </p:cNvPr>
              <p:cNvSpPr/>
              <p:nvPr/>
            </p:nvSpPr>
            <p:spPr bwMode="auto">
              <a:xfrm>
                <a:off x="-1028638" y="5191205"/>
                <a:ext cx="984155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0FA9600D-3C2E-4655-8189-497300825CAE}"/>
                </a:ext>
              </a:extLst>
            </p:cNvPr>
            <p:cNvGrpSpPr/>
            <p:nvPr/>
          </p:nvGrpSpPr>
          <p:grpSpPr>
            <a:xfrm>
              <a:off x="7001375" y="1326214"/>
              <a:ext cx="647394" cy="327483"/>
              <a:chOff x="4434131" y="3393669"/>
              <a:chExt cx="1237060" cy="625764"/>
            </a:xfrm>
            <a:solidFill>
              <a:srgbClr val="FF0000"/>
            </a:solidFill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D8AD7894-A173-4145-9BB0-E574AD3B3BFE}"/>
                  </a:ext>
                </a:extLst>
              </p:cNvPr>
              <p:cNvSpPr/>
              <p:nvPr/>
            </p:nvSpPr>
            <p:spPr bwMode="auto">
              <a:xfrm rot="20700000">
                <a:off x="4434131" y="3393669"/>
                <a:ext cx="541489" cy="610785"/>
              </a:xfrm>
              <a:custGeom>
                <a:avLst/>
                <a:gdLst>
                  <a:gd name="connsiteX0" fmla="*/ 420899 w 541489"/>
                  <a:gd name="connsiteY0" fmla="*/ 4257 h 610785"/>
                  <a:gd name="connsiteX1" fmla="*/ 496814 w 541489"/>
                  <a:gd name="connsiteY1" fmla="*/ 4257 h 610785"/>
                  <a:gd name="connsiteX2" fmla="*/ 496814 w 541489"/>
                  <a:gd name="connsiteY2" fmla="*/ 178384 h 610785"/>
                  <a:gd name="connsiteX3" fmla="*/ 420899 w 541489"/>
                  <a:gd name="connsiteY3" fmla="*/ 178384 h 610785"/>
                  <a:gd name="connsiteX4" fmla="*/ 293899 w 541489"/>
                  <a:gd name="connsiteY4" fmla="*/ 4257 h 610785"/>
                  <a:gd name="connsiteX5" fmla="*/ 369814 w 541489"/>
                  <a:gd name="connsiteY5" fmla="*/ 4257 h 610785"/>
                  <a:gd name="connsiteX6" fmla="*/ 369814 w 541489"/>
                  <a:gd name="connsiteY6" fmla="*/ 178384 h 610785"/>
                  <a:gd name="connsiteX7" fmla="*/ 293899 w 541489"/>
                  <a:gd name="connsiteY7" fmla="*/ 178384 h 610785"/>
                  <a:gd name="connsiteX8" fmla="*/ 0 w 541489"/>
                  <a:gd name="connsiteY8" fmla="*/ 0 h 610785"/>
                  <a:gd name="connsiteX9" fmla="*/ 188266 w 541489"/>
                  <a:gd name="connsiteY9" fmla="*/ 0 h 610785"/>
                  <a:gd name="connsiteX10" fmla="*/ 188266 w 541489"/>
                  <a:gd name="connsiteY10" fmla="*/ 267793 h 610785"/>
                  <a:gd name="connsiteX11" fmla="*/ 235893 w 541489"/>
                  <a:gd name="connsiteY11" fmla="*/ 185302 h 610785"/>
                  <a:gd name="connsiteX12" fmla="*/ 541489 w 541489"/>
                  <a:gd name="connsiteY12" fmla="*/ 361738 h 610785"/>
                  <a:gd name="connsiteX13" fmla="*/ 447356 w 541489"/>
                  <a:gd name="connsiteY13" fmla="*/ 524781 h 610785"/>
                  <a:gd name="connsiteX14" fmla="*/ 188266 w 541489"/>
                  <a:gd name="connsiteY14" fmla="*/ 375195 h 610785"/>
                  <a:gd name="connsiteX15" fmla="*/ 188266 w 541489"/>
                  <a:gd name="connsiteY15" fmla="*/ 610785 h 610785"/>
                  <a:gd name="connsiteX16" fmla="*/ 0 w 541489"/>
                  <a:gd name="connsiteY16" fmla="*/ 610785 h 61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489" h="610785">
                    <a:moveTo>
                      <a:pt x="420899" y="4257"/>
                    </a:moveTo>
                    <a:lnTo>
                      <a:pt x="496814" y="4257"/>
                    </a:lnTo>
                    <a:lnTo>
                      <a:pt x="496814" y="178384"/>
                    </a:lnTo>
                    <a:lnTo>
                      <a:pt x="420899" y="178384"/>
                    </a:lnTo>
                    <a:close/>
                    <a:moveTo>
                      <a:pt x="293899" y="4257"/>
                    </a:moveTo>
                    <a:lnTo>
                      <a:pt x="369814" y="4257"/>
                    </a:lnTo>
                    <a:lnTo>
                      <a:pt x="369814" y="178384"/>
                    </a:lnTo>
                    <a:lnTo>
                      <a:pt x="293899" y="178384"/>
                    </a:lnTo>
                    <a:close/>
                    <a:moveTo>
                      <a:pt x="0" y="0"/>
                    </a:moveTo>
                    <a:lnTo>
                      <a:pt x="188266" y="0"/>
                    </a:lnTo>
                    <a:lnTo>
                      <a:pt x="188266" y="267793"/>
                    </a:lnTo>
                    <a:lnTo>
                      <a:pt x="235893" y="185302"/>
                    </a:lnTo>
                    <a:lnTo>
                      <a:pt x="541489" y="361738"/>
                    </a:lnTo>
                    <a:lnTo>
                      <a:pt x="447356" y="524781"/>
                    </a:lnTo>
                    <a:lnTo>
                      <a:pt x="188266" y="375195"/>
                    </a:lnTo>
                    <a:lnTo>
                      <a:pt x="188266" y="610785"/>
                    </a:lnTo>
                    <a:lnTo>
                      <a:pt x="0" y="610785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B728FA36-9FB1-44F3-9B55-4AFA1BACEBE7}"/>
                  </a:ext>
                </a:extLst>
              </p:cNvPr>
              <p:cNvSpPr/>
              <p:nvPr/>
            </p:nvSpPr>
            <p:spPr bwMode="auto">
              <a:xfrm rot="4500000">
                <a:off x="5056650" y="3404891"/>
                <a:ext cx="605994" cy="623089"/>
              </a:xfrm>
              <a:custGeom>
                <a:avLst/>
                <a:gdLst>
                  <a:gd name="connsiteX0" fmla="*/ 137558 w 605994"/>
                  <a:gd name="connsiteY0" fmla="*/ 94133 h 623089"/>
                  <a:gd name="connsiteX1" fmla="*/ 300601 w 605994"/>
                  <a:gd name="connsiteY1" fmla="*/ 0 h 623089"/>
                  <a:gd name="connsiteX2" fmla="*/ 605994 w 605994"/>
                  <a:gd name="connsiteY2" fmla="*/ 528956 h 623089"/>
                  <a:gd name="connsiteX3" fmla="*/ 442951 w 605994"/>
                  <a:gd name="connsiteY3" fmla="*/ 623089 h 623089"/>
                  <a:gd name="connsiteX4" fmla="*/ 0 w 605994"/>
                  <a:gd name="connsiteY4" fmla="*/ 609078 h 623089"/>
                  <a:gd name="connsiteX5" fmla="*/ 0 w 605994"/>
                  <a:gd name="connsiteY5" fmla="*/ 294242 h 623089"/>
                  <a:gd name="connsiteX6" fmla="*/ 159335 w 605994"/>
                  <a:gd name="connsiteY6" fmla="*/ 294242 h 623089"/>
                  <a:gd name="connsiteX7" fmla="*/ 159335 w 605994"/>
                  <a:gd name="connsiteY7" fmla="*/ 609078 h 623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5994" h="623089">
                    <a:moveTo>
                      <a:pt x="137558" y="94133"/>
                    </a:moveTo>
                    <a:lnTo>
                      <a:pt x="300601" y="0"/>
                    </a:lnTo>
                    <a:lnTo>
                      <a:pt x="605994" y="528956"/>
                    </a:lnTo>
                    <a:lnTo>
                      <a:pt x="442951" y="623089"/>
                    </a:lnTo>
                    <a:close/>
                    <a:moveTo>
                      <a:pt x="0" y="609078"/>
                    </a:moveTo>
                    <a:lnTo>
                      <a:pt x="0" y="294242"/>
                    </a:lnTo>
                    <a:lnTo>
                      <a:pt x="159335" y="294242"/>
                    </a:lnTo>
                    <a:lnTo>
                      <a:pt x="159335" y="60907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5B0C8D7C-1926-4399-8E7F-C93F091ECCE7}"/>
                </a:ext>
              </a:extLst>
            </p:cNvPr>
            <p:cNvGrpSpPr/>
            <p:nvPr/>
          </p:nvGrpSpPr>
          <p:grpSpPr>
            <a:xfrm>
              <a:off x="7733072" y="1330817"/>
              <a:ext cx="1503677" cy="1674758"/>
              <a:chOff x="3073692" y="3709972"/>
              <a:chExt cx="2285695" cy="2545749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85ECDEEB-DFE9-4D8A-910D-3B3A44E76B5A}"/>
                  </a:ext>
                </a:extLst>
              </p:cNvPr>
              <p:cNvSpPr/>
              <p:nvPr/>
            </p:nvSpPr>
            <p:spPr bwMode="auto">
              <a:xfrm rot="8100000">
                <a:off x="4660992" y="5243649"/>
                <a:ext cx="568699" cy="395315"/>
              </a:xfrm>
              <a:custGeom>
                <a:avLst/>
                <a:gdLst>
                  <a:gd name="connsiteX0" fmla="*/ 377845 w 568699"/>
                  <a:gd name="connsiteY0" fmla="*/ 395315 h 395315"/>
                  <a:gd name="connsiteX1" fmla="*/ 389685 w 568699"/>
                  <a:gd name="connsiteY1" fmla="*/ 219371 h 395315"/>
                  <a:gd name="connsiteX2" fmla="*/ 0 w 568699"/>
                  <a:gd name="connsiteY2" fmla="*/ 90903 h 395315"/>
                  <a:gd name="connsiteX3" fmla="*/ 24358 w 568699"/>
                  <a:gd name="connsiteY3" fmla="*/ 0 h 395315"/>
                  <a:gd name="connsiteX4" fmla="*/ 546218 w 568699"/>
                  <a:gd name="connsiteY4" fmla="*/ 108586 h 395315"/>
                  <a:gd name="connsiteX5" fmla="*/ 544603 w 568699"/>
                  <a:gd name="connsiteY5" fmla="*/ 114610 h 395315"/>
                  <a:gd name="connsiteX6" fmla="*/ 549810 w 568699"/>
                  <a:gd name="connsiteY6" fmla="*/ 114610 h 395315"/>
                  <a:gd name="connsiteX7" fmla="*/ 568699 w 568699"/>
                  <a:gd name="connsiteY7" fmla="*/ 395315 h 395315"/>
                  <a:gd name="connsiteX0" fmla="*/ 377845 w 568699"/>
                  <a:gd name="connsiteY0" fmla="*/ 395315 h 395315"/>
                  <a:gd name="connsiteX1" fmla="*/ 389685 w 568699"/>
                  <a:gd name="connsiteY1" fmla="*/ 219371 h 395315"/>
                  <a:gd name="connsiteX2" fmla="*/ 0 w 568699"/>
                  <a:gd name="connsiteY2" fmla="*/ 90903 h 395315"/>
                  <a:gd name="connsiteX3" fmla="*/ 24358 w 568699"/>
                  <a:gd name="connsiteY3" fmla="*/ 0 h 395315"/>
                  <a:gd name="connsiteX4" fmla="*/ 546218 w 568699"/>
                  <a:gd name="connsiteY4" fmla="*/ 108586 h 395315"/>
                  <a:gd name="connsiteX5" fmla="*/ 544603 w 568699"/>
                  <a:gd name="connsiteY5" fmla="*/ 114610 h 395315"/>
                  <a:gd name="connsiteX6" fmla="*/ 568699 w 568699"/>
                  <a:gd name="connsiteY6" fmla="*/ 395315 h 395315"/>
                  <a:gd name="connsiteX7" fmla="*/ 377845 w 568699"/>
                  <a:gd name="connsiteY7" fmla="*/ 395315 h 395315"/>
                  <a:gd name="connsiteX0" fmla="*/ 377845 w 568699"/>
                  <a:gd name="connsiteY0" fmla="*/ 395315 h 395315"/>
                  <a:gd name="connsiteX1" fmla="*/ 389685 w 568699"/>
                  <a:gd name="connsiteY1" fmla="*/ 219371 h 395315"/>
                  <a:gd name="connsiteX2" fmla="*/ 0 w 568699"/>
                  <a:gd name="connsiteY2" fmla="*/ 90903 h 395315"/>
                  <a:gd name="connsiteX3" fmla="*/ 24358 w 568699"/>
                  <a:gd name="connsiteY3" fmla="*/ 0 h 395315"/>
                  <a:gd name="connsiteX4" fmla="*/ 546218 w 568699"/>
                  <a:gd name="connsiteY4" fmla="*/ 108586 h 395315"/>
                  <a:gd name="connsiteX5" fmla="*/ 568699 w 568699"/>
                  <a:gd name="connsiteY5" fmla="*/ 395315 h 395315"/>
                  <a:gd name="connsiteX6" fmla="*/ 377845 w 568699"/>
                  <a:gd name="connsiteY6" fmla="*/ 395315 h 395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8699" h="395315">
                    <a:moveTo>
                      <a:pt x="377845" y="395315"/>
                    </a:moveTo>
                    <a:lnTo>
                      <a:pt x="389685" y="219371"/>
                    </a:lnTo>
                    <a:lnTo>
                      <a:pt x="0" y="90903"/>
                    </a:lnTo>
                    <a:lnTo>
                      <a:pt x="24358" y="0"/>
                    </a:lnTo>
                    <a:lnTo>
                      <a:pt x="546218" y="108586"/>
                    </a:lnTo>
                    <a:lnTo>
                      <a:pt x="568699" y="395315"/>
                    </a:lnTo>
                    <a:lnTo>
                      <a:pt x="377845" y="395315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7C711C9D-50F8-4DC8-894B-34F15C8FFDE9}"/>
                  </a:ext>
                </a:extLst>
              </p:cNvPr>
              <p:cNvSpPr/>
              <p:nvPr/>
            </p:nvSpPr>
            <p:spPr bwMode="auto">
              <a:xfrm rot="14400000">
                <a:off x="5166066" y="5342665"/>
                <a:ext cx="267239" cy="119403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台形 141">
                <a:extLst>
                  <a:ext uri="{FF2B5EF4-FFF2-40B4-BE49-F238E27FC236}">
                    <a16:creationId xmlns:a16="http://schemas.microsoft.com/office/drawing/2014/main" id="{F6AA2BBF-58FF-4466-A694-3F75BFB30087}"/>
                  </a:ext>
                </a:extLst>
              </p:cNvPr>
              <p:cNvSpPr/>
              <p:nvPr/>
            </p:nvSpPr>
            <p:spPr bwMode="auto">
              <a:xfrm rot="11700000">
                <a:off x="4077674" y="5485580"/>
                <a:ext cx="178816" cy="717849"/>
              </a:xfrm>
              <a:prstGeom prst="trapezoid">
                <a:avLst>
                  <a:gd name="adj" fmla="val 19538"/>
                </a:avLst>
              </a:pr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A075D26-438B-492A-BE13-84302EB8DADF}"/>
                  </a:ext>
                </a:extLst>
              </p:cNvPr>
              <p:cNvSpPr/>
              <p:nvPr/>
            </p:nvSpPr>
            <p:spPr bwMode="auto">
              <a:xfrm>
                <a:off x="4128304" y="5121393"/>
                <a:ext cx="654051" cy="530076"/>
              </a:xfrm>
              <a:custGeom>
                <a:avLst/>
                <a:gdLst>
                  <a:gd name="connsiteX0" fmla="*/ 21898 w 542925"/>
                  <a:gd name="connsiteY0" fmla="*/ 0 h 433452"/>
                  <a:gd name="connsiteX1" fmla="*/ 521027 w 542925"/>
                  <a:gd name="connsiteY1" fmla="*/ 0 h 433452"/>
                  <a:gd name="connsiteX2" fmla="*/ 542925 w 542925"/>
                  <a:gd name="connsiteY2" fmla="*/ 433452 h 433452"/>
                  <a:gd name="connsiteX3" fmla="*/ 300995 w 542925"/>
                  <a:gd name="connsiteY3" fmla="*/ 433452 h 433452"/>
                  <a:gd name="connsiteX4" fmla="*/ 271463 w 542925"/>
                  <a:gd name="connsiteY4" fmla="*/ 268893 h 433452"/>
                  <a:gd name="connsiteX5" fmla="*/ 241931 w 542925"/>
                  <a:gd name="connsiteY5" fmla="*/ 433452 h 433452"/>
                  <a:gd name="connsiteX6" fmla="*/ 0 w 542925"/>
                  <a:gd name="connsiteY6" fmla="*/ 433452 h 433452"/>
                  <a:gd name="connsiteX0" fmla="*/ 21898 w 542925"/>
                  <a:gd name="connsiteY0" fmla="*/ 230744 h 664196"/>
                  <a:gd name="connsiteX1" fmla="*/ 447138 w 542925"/>
                  <a:gd name="connsiteY1" fmla="*/ 0 h 664196"/>
                  <a:gd name="connsiteX2" fmla="*/ 542925 w 542925"/>
                  <a:gd name="connsiteY2" fmla="*/ 664196 h 664196"/>
                  <a:gd name="connsiteX3" fmla="*/ 300995 w 542925"/>
                  <a:gd name="connsiteY3" fmla="*/ 664196 h 664196"/>
                  <a:gd name="connsiteX4" fmla="*/ 271463 w 542925"/>
                  <a:gd name="connsiteY4" fmla="*/ 499637 h 664196"/>
                  <a:gd name="connsiteX5" fmla="*/ 241931 w 542925"/>
                  <a:gd name="connsiteY5" fmla="*/ 664196 h 664196"/>
                  <a:gd name="connsiteX6" fmla="*/ 0 w 542925"/>
                  <a:gd name="connsiteY6" fmla="*/ 664196 h 664196"/>
                  <a:gd name="connsiteX7" fmla="*/ 21898 w 542925"/>
                  <a:gd name="connsiteY7" fmla="*/ 230744 h 664196"/>
                  <a:gd name="connsiteX0" fmla="*/ 21898 w 661790"/>
                  <a:gd name="connsiteY0" fmla="*/ 230744 h 664196"/>
                  <a:gd name="connsiteX1" fmla="*/ 447138 w 661790"/>
                  <a:gd name="connsiteY1" fmla="*/ 0 h 664196"/>
                  <a:gd name="connsiteX2" fmla="*/ 661790 w 661790"/>
                  <a:gd name="connsiteY2" fmla="*/ 330015 h 664196"/>
                  <a:gd name="connsiteX3" fmla="*/ 300995 w 661790"/>
                  <a:gd name="connsiteY3" fmla="*/ 664196 h 664196"/>
                  <a:gd name="connsiteX4" fmla="*/ 271463 w 661790"/>
                  <a:gd name="connsiteY4" fmla="*/ 499637 h 664196"/>
                  <a:gd name="connsiteX5" fmla="*/ 241931 w 661790"/>
                  <a:gd name="connsiteY5" fmla="*/ 664196 h 664196"/>
                  <a:gd name="connsiteX6" fmla="*/ 0 w 661790"/>
                  <a:gd name="connsiteY6" fmla="*/ 664196 h 664196"/>
                  <a:gd name="connsiteX7" fmla="*/ 21898 w 661790"/>
                  <a:gd name="connsiteY7" fmla="*/ 230744 h 664196"/>
                  <a:gd name="connsiteX0" fmla="*/ 21898 w 661790"/>
                  <a:gd name="connsiteY0" fmla="*/ 230744 h 664196"/>
                  <a:gd name="connsiteX1" fmla="*/ 447138 w 661790"/>
                  <a:gd name="connsiteY1" fmla="*/ 0 h 664196"/>
                  <a:gd name="connsiteX2" fmla="*/ 661790 w 661790"/>
                  <a:gd name="connsiteY2" fmla="*/ 330015 h 664196"/>
                  <a:gd name="connsiteX3" fmla="*/ 455198 w 661790"/>
                  <a:gd name="connsiteY3" fmla="*/ 552802 h 664196"/>
                  <a:gd name="connsiteX4" fmla="*/ 271463 w 661790"/>
                  <a:gd name="connsiteY4" fmla="*/ 499637 h 664196"/>
                  <a:gd name="connsiteX5" fmla="*/ 241931 w 661790"/>
                  <a:gd name="connsiteY5" fmla="*/ 664196 h 664196"/>
                  <a:gd name="connsiteX6" fmla="*/ 0 w 661790"/>
                  <a:gd name="connsiteY6" fmla="*/ 664196 h 664196"/>
                  <a:gd name="connsiteX7" fmla="*/ 21898 w 661790"/>
                  <a:gd name="connsiteY7" fmla="*/ 230744 h 664196"/>
                  <a:gd name="connsiteX0" fmla="*/ 21898 w 661790"/>
                  <a:gd name="connsiteY0" fmla="*/ 230744 h 664196"/>
                  <a:gd name="connsiteX1" fmla="*/ 447138 w 661790"/>
                  <a:gd name="connsiteY1" fmla="*/ 0 h 664196"/>
                  <a:gd name="connsiteX2" fmla="*/ 661790 w 661790"/>
                  <a:gd name="connsiteY2" fmla="*/ 330015 h 664196"/>
                  <a:gd name="connsiteX3" fmla="*/ 455198 w 661790"/>
                  <a:gd name="connsiteY3" fmla="*/ 552802 h 664196"/>
                  <a:gd name="connsiteX4" fmla="*/ 287526 w 661790"/>
                  <a:gd name="connsiteY4" fmla="*/ 455875 h 664196"/>
                  <a:gd name="connsiteX5" fmla="*/ 241931 w 661790"/>
                  <a:gd name="connsiteY5" fmla="*/ 664196 h 664196"/>
                  <a:gd name="connsiteX6" fmla="*/ 0 w 661790"/>
                  <a:gd name="connsiteY6" fmla="*/ 664196 h 664196"/>
                  <a:gd name="connsiteX7" fmla="*/ 21898 w 661790"/>
                  <a:gd name="connsiteY7" fmla="*/ 230744 h 664196"/>
                  <a:gd name="connsiteX0" fmla="*/ 21898 w 661790"/>
                  <a:gd name="connsiteY0" fmla="*/ 230744 h 664196"/>
                  <a:gd name="connsiteX1" fmla="*/ 447138 w 661790"/>
                  <a:gd name="connsiteY1" fmla="*/ 0 h 664196"/>
                  <a:gd name="connsiteX2" fmla="*/ 661790 w 661790"/>
                  <a:gd name="connsiteY2" fmla="*/ 330015 h 664196"/>
                  <a:gd name="connsiteX3" fmla="*/ 455198 w 661790"/>
                  <a:gd name="connsiteY3" fmla="*/ 552802 h 664196"/>
                  <a:gd name="connsiteX4" fmla="*/ 316439 w 661790"/>
                  <a:gd name="connsiteY4" fmla="*/ 420070 h 664196"/>
                  <a:gd name="connsiteX5" fmla="*/ 241931 w 661790"/>
                  <a:gd name="connsiteY5" fmla="*/ 664196 h 664196"/>
                  <a:gd name="connsiteX6" fmla="*/ 0 w 661790"/>
                  <a:gd name="connsiteY6" fmla="*/ 664196 h 664196"/>
                  <a:gd name="connsiteX7" fmla="*/ 21898 w 661790"/>
                  <a:gd name="connsiteY7" fmla="*/ 230744 h 66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1790" h="664196">
                    <a:moveTo>
                      <a:pt x="21898" y="230744"/>
                    </a:moveTo>
                    <a:lnTo>
                      <a:pt x="447138" y="0"/>
                    </a:lnTo>
                    <a:lnTo>
                      <a:pt x="661790" y="330015"/>
                    </a:lnTo>
                    <a:lnTo>
                      <a:pt x="455198" y="552802"/>
                    </a:lnTo>
                    <a:lnTo>
                      <a:pt x="316439" y="420070"/>
                    </a:lnTo>
                    <a:lnTo>
                      <a:pt x="241931" y="664196"/>
                    </a:lnTo>
                    <a:lnTo>
                      <a:pt x="0" y="664196"/>
                    </a:lnTo>
                    <a:lnTo>
                      <a:pt x="21898" y="230744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C70B42E2-1845-4BF5-B327-CBD2C5920AED}"/>
                  </a:ext>
                </a:extLst>
              </p:cNvPr>
              <p:cNvSpPr/>
              <p:nvPr/>
            </p:nvSpPr>
            <p:spPr bwMode="auto">
              <a:xfrm rot="900000">
                <a:off x="3874251" y="6136318"/>
                <a:ext cx="267239" cy="119403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F3A5D8DC-FAAB-47DD-963E-29E97B8484FF}"/>
                  </a:ext>
                </a:extLst>
              </p:cNvPr>
              <p:cNvSpPr/>
              <p:nvPr/>
            </p:nvSpPr>
            <p:spPr bwMode="auto">
              <a:xfrm rot="19800000">
                <a:off x="3956329" y="4639554"/>
                <a:ext cx="265610" cy="253562"/>
              </a:xfrm>
              <a:custGeom>
                <a:avLst/>
                <a:gdLst>
                  <a:gd name="connsiteX0" fmla="*/ 57373 w 265610"/>
                  <a:gd name="connsiteY0" fmla="*/ 0 h 253562"/>
                  <a:gd name="connsiteX1" fmla="*/ 197620 w 265610"/>
                  <a:gd name="connsiteY1" fmla="*/ 0 h 253562"/>
                  <a:gd name="connsiteX2" fmla="*/ 207480 w 265610"/>
                  <a:gd name="connsiteY2" fmla="*/ 115052 h 253562"/>
                  <a:gd name="connsiteX3" fmla="*/ 248782 w 265610"/>
                  <a:gd name="connsiteY3" fmla="*/ 115052 h 253562"/>
                  <a:gd name="connsiteX4" fmla="*/ 265610 w 265610"/>
                  <a:gd name="connsiteY4" fmla="*/ 131880 h 253562"/>
                  <a:gd name="connsiteX5" fmla="*/ 265610 w 265610"/>
                  <a:gd name="connsiteY5" fmla="*/ 184307 h 253562"/>
                  <a:gd name="connsiteX6" fmla="*/ 196355 w 265610"/>
                  <a:gd name="connsiteY6" fmla="*/ 253562 h 253562"/>
                  <a:gd name="connsiteX7" fmla="*/ 69255 w 265610"/>
                  <a:gd name="connsiteY7" fmla="*/ 253562 h 253562"/>
                  <a:gd name="connsiteX8" fmla="*/ 0 w 265610"/>
                  <a:gd name="connsiteY8" fmla="*/ 184307 h 253562"/>
                  <a:gd name="connsiteX9" fmla="*/ 0 w 265610"/>
                  <a:gd name="connsiteY9" fmla="*/ 131880 h 253562"/>
                  <a:gd name="connsiteX10" fmla="*/ 16828 w 265610"/>
                  <a:gd name="connsiteY10" fmla="*/ 115052 h 253562"/>
                  <a:gd name="connsiteX11" fmla="*/ 47513 w 265610"/>
                  <a:gd name="connsiteY11" fmla="*/ 115052 h 25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5610" h="253562">
                    <a:moveTo>
                      <a:pt x="57373" y="0"/>
                    </a:moveTo>
                    <a:lnTo>
                      <a:pt x="197620" y="0"/>
                    </a:lnTo>
                    <a:lnTo>
                      <a:pt x="207480" y="115052"/>
                    </a:lnTo>
                    <a:lnTo>
                      <a:pt x="248782" y="115052"/>
                    </a:lnTo>
                    <a:cubicBezTo>
                      <a:pt x="258076" y="115052"/>
                      <a:pt x="265610" y="122586"/>
                      <a:pt x="265610" y="131880"/>
                    </a:cubicBezTo>
                    <a:lnTo>
                      <a:pt x="265610" y="184307"/>
                    </a:lnTo>
                    <a:cubicBezTo>
                      <a:pt x="265610" y="222555"/>
                      <a:pt x="234603" y="253562"/>
                      <a:pt x="196355" y="253562"/>
                    </a:cubicBezTo>
                    <a:lnTo>
                      <a:pt x="69255" y="253562"/>
                    </a:lnTo>
                    <a:cubicBezTo>
                      <a:pt x="31007" y="253562"/>
                      <a:pt x="0" y="222555"/>
                      <a:pt x="0" y="184307"/>
                    </a:cubicBezTo>
                    <a:lnTo>
                      <a:pt x="0" y="131880"/>
                    </a:lnTo>
                    <a:cubicBezTo>
                      <a:pt x="0" y="122586"/>
                      <a:pt x="7534" y="115052"/>
                      <a:pt x="16828" y="115052"/>
                    </a:cubicBezTo>
                    <a:lnTo>
                      <a:pt x="47513" y="115052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CBFB4E27-26E0-4D05-8811-B43F401F827D}"/>
                  </a:ext>
                </a:extLst>
              </p:cNvPr>
              <p:cNvSpPr/>
              <p:nvPr/>
            </p:nvSpPr>
            <p:spPr bwMode="auto">
              <a:xfrm rot="19800000">
                <a:off x="3392440" y="3850682"/>
                <a:ext cx="838780" cy="891929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4B9F7EDA-173E-4016-B60C-518DB32236FE}"/>
                  </a:ext>
                </a:extLst>
              </p:cNvPr>
              <p:cNvSpPr/>
              <p:nvPr/>
            </p:nvSpPr>
            <p:spPr bwMode="auto">
              <a:xfrm rot="19800000">
                <a:off x="3971085" y="3975528"/>
                <a:ext cx="495293" cy="575655"/>
              </a:xfrm>
              <a:custGeom>
                <a:avLst/>
                <a:gdLst>
                  <a:gd name="connsiteX0" fmla="*/ 9092 w 569334"/>
                  <a:gd name="connsiteY0" fmla="*/ 0 h 575655"/>
                  <a:gd name="connsiteX1" fmla="*/ 350605 w 569334"/>
                  <a:gd name="connsiteY1" fmla="*/ 0 h 575655"/>
                  <a:gd name="connsiteX2" fmla="*/ 360503 w 569334"/>
                  <a:gd name="connsiteY2" fmla="*/ 22567 h 575655"/>
                  <a:gd name="connsiteX3" fmla="*/ 569334 w 569334"/>
                  <a:gd name="connsiteY3" fmla="*/ 269325 h 575655"/>
                  <a:gd name="connsiteX4" fmla="*/ 353934 w 569334"/>
                  <a:gd name="connsiteY4" fmla="*/ 399443 h 575655"/>
                  <a:gd name="connsiteX5" fmla="*/ 344608 w 569334"/>
                  <a:gd name="connsiteY5" fmla="*/ 393982 h 575655"/>
                  <a:gd name="connsiteX6" fmla="*/ 347057 w 569334"/>
                  <a:gd name="connsiteY6" fmla="*/ 401638 h 575655"/>
                  <a:gd name="connsiteX7" fmla="*/ 387040 w 569334"/>
                  <a:gd name="connsiteY7" fmla="*/ 498185 h 575655"/>
                  <a:gd name="connsiteX8" fmla="*/ 246910 w 569334"/>
                  <a:gd name="connsiteY8" fmla="*/ 488587 h 575655"/>
                  <a:gd name="connsiteX9" fmla="*/ 215618 w 569334"/>
                  <a:gd name="connsiteY9" fmla="*/ 460380 h 575655"/>
                  <a:gd name="connsiteX10" fmla="*/ 239840 w 569334"/>
                  <a:gd name="connsiteY10" fmla="*/ 575655 h 575655"/>
                  <a:gd name="connsiteX11" fmla="*/ 0 w 569334"/>
                  <a:gd name="connsiteY11" fmla="*/ 101788 h 57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9334" h="575655">
                    <a:moveTo>
                      <a:pt x="9092" y="0"/>
                    </a:moveTo>
                    <a:lnTo>
                      <a:pt x="350605" y="0"/>
                    </a:lnTo>
                    <a:lnTo>
                      <a:pt x="360503" y="22567"/>
                    </a:lnTo>
                    <a:cubicBezTo>
                      <a:pt x="418285" y="135029"/>
                      <a:pt x="489547" y="220546"/>
                      <a:pt x="569334" y="269325"/>
                    </a:cubicBezTo>
                    <a:cubicBezTo>
                      <a:pt x="510794" y="384986"/>
                      <a:pt x="429523" y="428358"/>
                      <a:pt x="353934" y="399443"/>
                    </a:cubicBezTo>
                    <a:lnTo>
                      <a:pt x="344608" y="393982"/>
                    </a:lnTo>
                    <a:lnTo>
                      <a:pt x="347057" y="401638"/>
                    </a:lnTo>
                    <a:cubicBezTo>
                      <a:pt x="359288" y="435184"/>
                      <a:pt x="372626" y="467439"/>
                      <a:pt x="387040" y="498185"/>
                    </a:cubicBezTo>
                    <a:cubicBezTo>
                      <a:pt x="339059" y="523586"/>
                      <a:pt x="290578" y="518366"/>
                      <a:pt x="246910" y="488587"/>
                    </a:cubicBezTo>
                    <a:lnTo>
                      <a:pt x="215618" y="460380"/>
                    </a:lnTo>
                    <a:lnTo>
                      <a:pt x="239840" y="575655"/>
                    </a:lnTo>
                    <a:cubicBezTo>
                      <a:pt x="107381" y="575655"/>
                      <a:pt x="0" y="363498"/>
                      <a:pt x="0" y="101788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690DA676-40DA-459E-B3ED-1AA6918812EC}"/>
                  </a:ext>
                </a:extLst>
              </p:cNvPr>
              <p:cNvSpPr/>
              <p:nvPr/>
            </p:nvSpPr>
            <p:spPr bwMode="auto">
              <a:xfrm rot="20700000">
                <a:off x="3307023" y="3709972"/>
                <a:ext cx="879476" cy="463920"/>
              </a:xfrm>
              <a:custGeom>
                <a:avLst/>
                <a:gdLst>
                  <a:gd name="connsiteX0" fmla="*/ 439738 w 879476"/>
                  <a:gd name="connsiteY0" fmla="*/ 0 h 463920"/>
                  <a:gd name="connsiteX1" fmla="*/ 879476 w 879476"/>
                  <a:gd name="connsiteY1" fmla="*/ 454360 h 463920"/>
                  <a:gd name="connsiteX2" fmla="*/ 878544 w 879476"/>
                  <a:gd name="connsiteY2" fmla="*/ 463920 h 463920"/>
                  <a:gd name="connsiteX3" fmla="*/ 933 w 879476"/>
                  <a:gd name="connsiteY3" fmla="*/ 463920 h 463920"/>
                  <a:gd name="connsiteX4" fmla="*/ 0 w 879476"/>
                  <a:gd name="connsiteY4" fmla="*/ 454360 h 463920"/>
                  <a:gd name="connsiteX5" fmla="*/ 439738 w 879476"/>
                  <a:gd name="connsiteY5" fmla="*/ 0 h 46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9476" h="463920">
                    <a:moveTo>
                      <a:pt x="439738" y="0"/>
                    </a:moveTo>
                    <a:cubicBezTo>
                      <a:pt x="682599" y="0"/>
                      <a:pt x="879476" y="203424"/>
                      <a:pt x="879476" y="454360"/>
                    </a:cubicBezTo>
                    <a:lnTo>
                      <a:pt x="878544" y="463920"/>
                    </a:lnTo>
                    <a:lnTo>
                      <a:pt x="933" y="463920"/>
                    </a:lnTo>
                    <a:lnTo>
                      <a:pt x="0" y="454360"/>
                    </a:lnTo>
                    <a:cubicBezTo>
                      <a:pt x="0" y="203424"/>
                      <a:pt x="196877" y="0"/>
                      <a:pt x="43973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二等辺三角形 36">
                <a:extLst>
                  <a:ext uri="{FF2B5EF4-FFF2-40B4-BE49-F238E27FC236}">
                    <a16:creationId xmlns:a16="http://schemas.microsoft.com/office/drawing/2014/main" id="{4E4A0ECF-1623-41E3-A60A-2E374045A8F7}"/>
                  </a:ext>
                </a:extLst>
              </p:cNvPr>
              <p:cNvSpPr/>
              <p:nvPr/>
            </p:nvSpPr>
            <p:spPr bwMode="auto">
              <a:xfrm rot="20700000">
                <a:off x="3073692" y="4162762"/>
                <a:ext cx="671858" cy="107748"/>
              </a:xfrm>
              <a:custGeom>
                <a:avLst/>
                <a:gdLst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6827" h="107748">
                    <a:moveTo>
                      <a:pt x="0" y="107748"/>
                    </a:moveTo>
                    <a:cubicBezTo>
                      <a:pt x="90116" y="65482"/>
                      <a:pt x="310408" y="16866"/>
                      <a:pt x="375124" y="0"/>
                    </a:cubicBezTo>
                    <a:lnTo>
                      <a:pt x="836827" y="107748"/>
                    </a:lnTo>
                    <a:lnTo>
                      <a:pt x="0" y="107748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0C2A95F-3388-484C-8692-BD6EA408B30D}"/>
                  </a:ext>
                </a:extLst>
              </p:cNvPr>
              <p:cNvSpPr/>
              <p:nvPr/>
            </p:nvSpPr>
            <p:spPr bwMode="auto">
              <a:xfrm rot="20091178">
                <a:off x="3925483" y="4155729"/>
                <a:ext cx="185854" cy="281538"/>
              </a:xfrm>
              <a:custGeom>
                <a:avLst/>
                <a:gdLst>
                  <a:gd name="connsiteX0" fmla="*/ 65683 w 185854"/>
                  <a:gd name="connsiteY0" fmla="*/ 0 h 281538"/>
                  <a:gd name="connsiteX1" fmla="*/ 185854 w 185854"/>
                  <a:gd name="connsiteY1" fmla="*/ 140769 h 281538"/>
                  <a:gd name="connsiteX2" fmla="*/ 65683 w 185854"/>
                  <a:gd name="connsiteY2" fmla="*/ 281538 h 281538"/>
                  <a:gd name="connsiteX3" fmla="*/ 29956 w 185854"/>
                  <a:gd name="connsiteY3" fmla="*/ 273089 h 281538"/>
                  <a:gd name="connsiteX4" fmla="*/ 16397 w 185854"/>
                  <a:gd name="connsiteY4" fmla="*/ 216354 h 281538"/>
                  <a:gd name="connsiteX5" fmla="*/ 0 w 185854"/>
                  <a:gd name="connsiteY5" fmla="*/ 31903 h 281538"/>
                  <a:gd name="connsiteX6" fmla="*/ 489 w 185854"/>
                  <a:gd name="connsiteY6" fmla="*/ 25608 h 281538"/>
                  <a:gd name="connsiteX7" fmla="*/ 18907 w 185854"/>
                  <a:gd name="connsiteY7" fmla="*/ 11062 h 281538"/>
                  <a:gd name="connsiteX8" fmla="*/ 65683 w 185854"/>
                  <a:gd name="connsiteY8" fmla="*/ 0 h 281538"/>
                  <a:gd name="connsiteX0" fmla="*/ 16397 w 185854"/>
                  <a:gd name="connsiteY0" fmla="*/ 216354 h 307794"/>
                  <a:gd name="connsiteX1" fmla="*/ 0 w 185854"/>
                  <a:gd name="connsiteY1" fmla="*/ 31903 h 307794"/>
                  <a:gd name="connsiteX2" fmla="*/ 489 w 185854"/>
                  <a:gd name="connsiteY2" fmla="*/ 25608 h 307794"/>
                  <a:gd name="connsiteX3" fmla="*/ 18907 w 185854"/>
                  <a:gd name="connsiteY3" fmla="*/ 11062 h 307794"/>
                  <a:gd name="connsiteX4" fmla="*/ 65683 w 185854"/>
                  <a:gd name="connsiteY4" fmla="*/ 0 h 307794"/>
                  <a:gd name="connsiteX5" fmla="*/ 185854 w 185854"/>
                  <a:gd name="connsiteY5" fmla="*/ 140769 h 307794"/>
                  <a:gd name="connsiteX6" fmla="*/ 65683 w 185854"/>
                  <a:gd name="connsiteY6" fmla="*/ 281538 h 307794"/>
                  <a:gd name="connsiteX7" fmla="*/ 29956 w 185854"/>
                  <a:gd name="connsiteY7" fmla="*/ 273089 h 307794"/>
                  <a:gd name="connsiteX8" fmla="*/ 107837 w 185854"/>
                  <a:gd name="connsiteY8" fmla="*/ 307794 h 307794"/>
                  <a:gd name="connsiteX0" fmla="*/ 16397 w 185854"/>
                  <a:gd name="connsiteY0" fmla="*/ 216354 h 281538"/>
                  <a:gd name="connsiteX1" fmla="*/ 0 w 185854"/>
                  <a:gd name="connsiteY1" fmla="*/ 31903 h 281538"/>
                  <a:gd name="connsiteX2" fmla="*/ 489 w 185854"/>
                  <a:gd name="connsiteY2" fmla="*/ 25608 h 281538"/>
                  <a:gd name="connsiteX3" fmla="*/ 18907 w 185854"/>
                  <a:gd name="connsiteY3" fmla="*/ 11062 h 281538"/>
                  <a:gd name="connsiteX4" fmla="*/ 65683 w 185854"/>
                  <a:gd name="connsiteY4" fmla="*/ 0 h 281538"/>
                  <a:gd name="connsiteX5" fmla="*/ 185854 w 185854"/>
                  <a:gd name="connsiteY5" fmla="*/ 140769 h 281538"/>
                  <a:gd name="connsiteX6" fmla="*/ 65683 w 185854"/>
                  <a:gd name="connsiteY6" fmla="*/ 281538 h 281538"/>
                  <a:gd name="connsiteX7" fmla="*/ 29956 w 185854"/>
                  <a:gd name="connsiteY7" fmla="*/ 273089 h 281538"/>
                  <a:gd name="connsiteX0" fmla="*/ 0 w 185854"/>
                  <a:gd name="connsiteY0" fmla="*/ 31903 h 281538"/>
                  <a:gd name="connsiteX1" fmla="*/ 489 w 185854"/>
                  <a:gd name="connsiteY1" fmla="*/ 25608 h 281538"/>
                  <a:gd name="connsiteX2" fmla="*/ 18907 w 185854"/>
                  <a:gd name="connsiteY2" fmla="*/ 11062 h 281538"/>
                  <a:gd name="connsiteX3" fmla="*/ 65683 w 185854"/>
                  <a:gd name="connsiteY3" fmla="*/ 0 h 281538"/>
                  <a:gd name="connsiteX4" fmla="*/ 185854 w 185854"/>
                  <a:gd name="connsiteY4" fmla="*/ 140769 h 281538"/>
                  <a:gd name="connsiteX5" fmla="*/ 65683 w 185854"/>
                  <a:gd name="connsiteY5" fmla="*/ 281538 h 281538"/>
                  <a:gd name="connsiteX6" fmla="*/ 29956 w 185854"/>
                  <a:gd name="connsiteY6" fmla="*/ 273089 h 281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854" h="281538">
                    <a:moveTo>
                      <a:pt x="0" y="31903"/>
                    </a:moveTo>
                    <a:lnTo>
                      <a:pt x="489" y="25608"/>
                    </a:lnTo>
                    <a:lnTo>
                      <a:pt x="18907" y="11062"/>
                    </a:lnTo>
                    <a:cubicBezTo>
                      <a:pt x="33284" y="3939"/>
                      <a:pt x="49091" y="0"/>
                      <a:pt x="65683" y="0"/>
                    </a:cubicBezTo>
                    <a:cubicBezTo>
                      <a:pt x="132052" y="0"/>
                      <a:pt x="185854" y="63024"/>
                      <a:pt x="185854" y="140769"/>
                    </a:cubicBezTo>
                    <a:cubicBezTo>
                      <a:pt x="185854" y="218514"/>
                      <a:pt x="132052" y="281538"/>
                      <a:pt x="65683" y="281538"/>
                    </a:cubicBezTo>
                    <a:lnTo>
                      <a:pt x="29956" y="273089"/>
                    </a:lnTo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DE3BD930-3927-42EF-8C28-8DCF8F9C04DC}"/>
                  </a:ext>
                </a:extLst>
              </p:cNvPr>
              <p:cNvSpPr/>
              <p:nvPr/>
            </p:nvSpPr>
            <p:spPr bwMode="auto">
              <a:xfrm rot="14400000">
                <a:off x="4693324" y="4225646"/>
                <a:ext cx="94264" cy="3094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394E13FA-7E47-4FEE-AD95-CD7748F987A3}"/>
                  </a:ext>
                </a:extLst>
              </p:cNvPr>
              <p:cNvSpPr/>
              <p:nvPr/>
            </p:nvSpPr>
            <p:spPr bwMode="auto">
              <a:xfrm rot="14400000">
                <a:off x="4746659" y="4166393"/>
                <a:ext cx="293136" cy="316042"/>
              </a:xfrm>
              <a:custGeom>
                <a:avLst/>
                <a:gdLst>
                  <a:gd name="connsiteX0" fmla="*/ 70754 w 380054"/>
                  <a:gd name="connsiteY0" fmla="*/ 0 h 517668"/>
                  <a:gd name="connsiteX1" fmla="*/ 309298 w 380054"/>
                  <a:gd name="connsiteY1" fmla="*/ 0 h 517668"/>
                  <a:gd name="connsiteX2" fmla="*/ 321870 w 380054"/>
                  <a:gd name="connsiteY2" fmla="*/ 67102 h 517668"/>
                  <a:gd name="connsiteX3" fmla="*/ 185674 w 380054"/>
                  <a:gd name="connsiteY3" fmla="*/ 67102 h 517668"/>
                  <a:gd name="connsiteX4" fmla="*/ 185674 w 380054"/>
                  <a:gd name="connsiteY4" fmla="*/ 168248 h 517668"/>
                  <a:gd name="connsiteX5" fmla="*/ 340821 w 380054"/>
                  <a:gd name="connsiteY5" fmla="*/ 168248 h 517668"/>
                  <a:gd name="connsiteX6" fmla="*/ 380054 w 380054"/>
                  <a:gd name="connsiteY6" fmla="*/ 377649 h 517668"/>
                  <a:gd name="connsiteX7" fmla="*/ 240035 w 380054"/>
                  <a:gd name="connsiteY7" fmla="*/ 517668 h 517668"/>
                  <a:gd name="connsiteX8" fmla="*/ 140019 w 380054"/>
                  <a:gd name="connsiteY8" fmla="*/ 517668 h 517668"/>
                  <a:gd name="connsiteX9" fmla="*/ 0 w 380054"/>
                  <a:gd name="connsiteY9" fmla="*/ 377649 h 517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0054" h="517668">
                    <a:moveTo>
                      <a:pt x="70754" y="0"/>
                    </a:moveTo>
                    <a:lnTo>
                      <a:pt x="309298" y="0"/>
                    </a:lnTo>
                    <a:lnTo>
                      <a:pt x="321870" y="67102"/>
                    </a:lnTo>
                    <a:lnTo>
                      <a:pt x="185674" y="67102"/>
                    </a:lnTo>
                    <a:lnTo>
                      <a:pt x="185674" y="168248"/>
                    </a:lnTo>
                    <a:lnTo>
                      <a:pt x="340821" y="168248"/>
                    </a:lnTo>
                    <a:lnTo>
                      <a:pt x="380054" y="377649"/>
                    </a:lnTo>
                    <a:cubicBezTo>
                      <a:pt x="380054" y="454979"/>
                      <a:pt x="317365" y="517668"/>
                      <a:pt x="240035" y="517668"/>
                    </a:cubicBezTo>
                    <a:lnTo>
                      <a:pt x="140019" y="517668"/>
                    </a:lnTo>
                    <a:cubicBezTo>
                      <a:pt x="62689" y="517668"/>
                      <a:pt x="0" y="454979"/>
                      <a:pt x="0" y="377649"/>
                    </a:cubicBezTo>
                    <a:close/>
                  </a:path>
                </a:pathLst>
              </a:custGeom>
              <a:solidFill>
                <a:srgbClr val="99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2D212798-C6EE-4398-A38F-26480D46CE35}"/>
                  </a:ext>
                </a:extLst>
              </p:cNvPr>
              <p:cNvSpPr/>
              <p:nvPr/>
            </p:nvSpPr>
            <p:spPr bwMode="auto">
              <a:xfrm rot="14400000">
                <a:off x="4883037" y="4167518"/>
                <a:ext cx="139144" cy="199524"/>
              </a:xfrm>
              <a:custGeom>
                <a:avLst/>
                <a:gdLst>
                  <a:gd name="connsiteX0" fmla="*/ 12813 w 139144"/>
                  <a:gd name="connsiteY0" fmla="*/ 0 h 199524"/>
                  <a:gd name="connsiteX1" fmla="*/ 126331 w 139144"/>
                  <a:gd name="connsiteY1" fmla="*/ 0 h 199524"/>
                  <a:gd name="connsiteX2" fmla="*/ 139144 w 139144"/>
                  <a:gd name="connsiteY2" fmla="*/ 114041 h 199524"/>
                  <a:gd name="connsiteX3" fmla="*/ 87881 w 139144"/>
                  <a:gd name="connsiteY3" fmla="*/ 199524 h 199524"/>
                  <a:gd name="connsiteX4" fmla="*/ 51264 w 139144"/>
                  <a:gd name="connsiteY4" fmla="*/ 199524 h 199524"/>
                  <a:gd name="connsiteX5" fmla="*/ 0 w 139144"/>
                  <a:gd name="connsiteY5" fmla="*/ 114041 h 199524"/>
                  <a:gd name="connsiteX0" fmla="*/ 126331 w 217771"/>
                  <a:gd name="connsiteY0" fmla="*/ 0 h 199524"/>
                  <a:gd name="connsiteX1" fmla="*/ 139144 w 217771"/>
                  <a:gd name="connsiteY1" fmla="*/ 114041 h 199524"/>
                  <a:gd name="connsiteX2" fmla="*/ 87881 w 217771"/>
                  <a:gd name="connsiteY2" fmla="*/ 199524 h 199524"/>
                  <a:gd name="connsiteX3" fmla="*/ 51264 w 217771"/>
                  <a:gd name="connsiteY3" fmla="*/ 199524 h 199524"/>
                  <a:gd name="connsiteX4" fmla="*/ 0 w 217771"/>
                  <a:gd name="connsiteY4" fmla="*/ 114041 h 199524"/>
                  <a:gd name="connsiteX5" fmla="*/ 12813 w 217771"/>
                  <a:gd name="connsiteY5" fmla="*/ 0 h 199524"/>
                  <a:gd name="connsiteX6" fmla="*/ 217771 w 217771"/>
                  <a:gd name="connsiteY6" fmla="*/ 91440 h 199524"/>
                  <a:gd name="connsiteX0" fmla="*/ 126331 w 139144"/>
                  <a:gd name="connsiteY0" fmla="*/ 0 h 199524"/>
                  <a:gd name="connsiteX1" fmla="*/ 139144 w 139144"/>
                  <a:gd name="connsiteY1" fmla="*/ 114041 h 199524"/>
                  <a:gd name="connsiteX2" fmla="*/ 87881 w 139144"/>
                  <a:gd name="connsiteY2" fmla="*/ 199524 h 199524"/>
                  <a:gd name="connsiteX3" fmla="*/ 51264 w 139144"/>
                  <a:gd name="connsiteY3" fmla="*/ 199524 h 199524"/>
                  <a:gd name="connsiteX4" fmla="*/ 0 w 139144"/>
                  <a:gd name="connsiteY4" fmla="*/ 114041 h 199524"/>
                  <a:gd name="connsiteX5" fmla="*/ 12813 w 139144"/>
                  <a:gd name="connsiteY5" fmla="*/ 0 h 199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144" h="199524">
                    <a:moveTo>
                      <a:pt x="126331" y="0"/>
                    </a:moveTo>
                    <a:lnTo>
                      <a:pt x="139144" y="114041"/>
                    </a:lnTo>
                    <a:cubicBezTo>
                      <a:pt x="139144" y="161252"/>
                      <a:pt x="116193" y="199524"/>
                      <a:pt x="87881" y="199524"/>
                    </a:cubicBezTo>
                    <a:lnTo>
                      <a:pt x="51264" y="199524"/>
                    </a:lnTo>
                    <a:cubicBezTo>
                      <a:pt x="22952" y="199524"/>
                      <a:pt x="0" y="161252"/>
                      <a:pt x="0" y="114041"/>
                    </a:cubicBezTo>
                    <a:lnTo>
                      <a:pt x="12813" y="0"/>
                    </a:lnTo>
                  </a:path>
                </a:pathLst>
              </a:custGeom>
              <a:solidFill>
                <a:srgbClr val="99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10D57B04-FBF3-4334-93CE-2E0E3FD69372}"/>
                  </a:ext>
                </a:extLst>
              </p:cNvPr>
              <p:cNvSpPr/>
              <p:nvPr/>
            </p:nvSpPr>
            <p:spPr bwMode="auto">
              <a:xfrm>
                <a:off x="3776871" y="5370081"/>
                <a:ext cx="305322" cy="380007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FB6E9C47-1307-49FC-B7D4-EC82F024D3DD}"/>
                  </a:ext>
                </a:extLst>
              </p:cNvPr>
              <p:cNvSpPr/>
              <p:nvPr/>
            </p:nvSpPr>
            <p:spPr bwMode="auto">
              <a:xfrm rot="10800000">
                <a:off x="3778867" y="4334757"/>
                <a:ext cx="982299" cy="1090629"/>
              </a:xfrm>
              <a:custGeom>
                <a:avLst/>
                <a:gdLst>
                  <a:gd name="connsiteX0" fmla="*/ 68040 w 982299"/>
                  <a:gd name="connsiteY0" fmla="*/ 1090629 h 1090629"/>
                  <a:gd name="connsiteX1" fmla="*/ 0 w 982299"/>
                  <a:gd name="connsiteY1" fmla="*/ 972781 h 1090629"/>
                  <a:gd name="connsiteX2" fmla="*/ 216427 w 982299"/>
                  <a:gd name="connsiteY2" fmla="*/ 847827 h 1090629"/>
                  <a:gd name="connsiteX3" fmla="*/ 218271 w 982299"/>
                  <a:gd name="connsiteY3" fmla="*/ 847207 h 1090629"/>
                  <a:gd name="connsiteX4" fmla="*/ 394750 w 982299"/>
                  <a:gd name="connsiteY4" fmla="*/ 670728 h 1090629"/>
                  <a:gd name="connsiteX5" fmla="*/ 182369 w 982299"/>
                  <a:gd name="connsiteY5" fmla="*/ 302872 h 1090629"/>
                  <a:gd name="connsiteX6" fmla="*/ 608402 w 982299"/>
                  <a:gd name="connsiteY6" fmla="*/ 56901 h 1090629"/>
                  <a:gd name="connsiteX7" fmla="*/ 788716 w 982299"/>
                  <a:gd name="connsiteY7" fmla="*/ 369214 h 1090629"/>
                  <a:gd name="connsiteX8" fmla="*/ 843159 w 982299"/>
                  <a:gd name="connsiteY8" fmla="*/ 274916 h 1090629"/>
                  <a:gd name="connsiteX9" fmla="*/ 843159 w 982299"/>
                  <a:gd name="connsiteY9" fmla="*/ 0 h 1090629"/>
                  <a:gd name="connsiteX10" fmla="*/ 982299 w 982299"/>
                  <a:gd name="connsiteY10" fmla="*/ 0 h 1090629"/>
                  <a:gd name="connsiteX11" fmla="*/ 982299 w 982299"/>
                  <a:gd name="connsiteY11" fmla="*/ 288944 h 1090629"/>
                  <a:gd name="connsiteX12" fmla="*/ 978482 w 982299"/>
                  <a:gd name="connsiteY12" fmla="*/ 307852 h 1090629"/>
                  <a:gd name="connsiteX13" fmla="*/ 978483 w 982299"/>
                  <a:gd name="connsiteY13" fmla="*/ 307873 h 1090629"/>
                  <a:gd name="connsiteX14" fmla="*/ 978469 w 982299"/>
                  <a:gd name="connsiteY14" fmla="*/ 307916 h 1090629"/>
                  <a:gd name="connsiteX15" fmla="*/ 976832 w 982299"/>
                  <a:gd name="connsiteY15" fmla="*/ 316024 h 1090629"/>
                  <a:gd name="connsiteX16" fmla="*/ 974659 w 982299"/>
                  <a:gd name="connsiteY16" fmla="*/ 319247 h 1090629"/>
                  <a:gd name="connsiteX17" fmla="*/ 969678 w 982299"/>
                  <a:gd name="connsiteY17" fmla="*/ 334059 h 1090629"/>
                  <a:gd name="connsiteX18" fmla="*/ 853918 w 982299"/>
                  <a:gd name="connsiteY18" fmla="*/ 534561 h 1090629"/>
                  <a:gd name="connsiteX19" fmla="*/ 853127 w 982299"/>
                  <a:gd name="connsiteY19" fmla="*/ 539966 h 1090629"/>
                  <a:gd name="connsiteX20" fmla="*/ 803873 w 982299"/>
                  <a:gd name="connsiteY20" fmla="*/ 597549 h 1090629"/>
                  <a:gd name="connsiteX21" fmla="*/ 785073 w 982299"/>
                  <a:gd name="connsiteY21" fmla="*/ 608403 h 1090629"/>
                  <a:gd name="connsiteX22" fmla="*/ 752664 w 982299"/>
                  <a:gd name="connsiteY22" fmla="*/ 603953 h 1090629"/>
                  <a:gd name="connsiteX23" fmla="*/ 662228 w 982299"/>
                  <a:gd name="connsiteY23" fmla="*/ 631455 h 1090629"/>
                  <a:gd name="connsiteX24" fmla="*/ 593192 w 982299"/>
                  <a:gd name="connsiteY24" fmla="*/ 696024 h 1090629"/>
                  <a:gd name="connsiteX25" fmla="*/ 580842 w 982299"/>
                  <a:gd name="connsiteY25" fmla="*/ 726316 h 1090629"/>
                  <a:gd name="connsiteX26" fmla="*/ 552847 w 982299"/>
                  <a:gd name="connsiteY26" fmla="*/ 742479 h 1090629"/>
                  <a:gd name="connsiteX27" fmla="*/ 515400 w 982299"/>
                  <a:gd name="connsiteY27" fmla="*/ 756279 h 1090629"/>
                  <a:gd name="connsiteX28" fmla="*/ 501622 w 982299"/>
                  <a:gd name="connsiteY28" fmla="*/ 756303 h 1090629"/>
                  <a:gd name="connsiteX29" fmla="*/ 305718 w 982299"/>
                  <a:gd name="connsiteY29" fmla="*/ 952205 h 1090629"/>
                  <a:gd name="connsiteX30" fmla="*/ 283210 w 982299"/>
                  <a:gd name="connsiteY30" fmla="*/ 967151 h 1090629"/>
                  <a:gd name="connsiteX31" fmla="*/ 281253 w 982299"/>
                  <a:gd name="connsiteY31" fmla="*/ 967532 h 1090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82299" h="1090629">
                    <a:moveTo>
                      <a:pt x="68040" y="1090629"/>
                    </a:moveTo>
                    <a:lnTo>
                      <a:pt x="0" y="972781"/>
                    </a:lnTo>
                    <a:lnTo>
                      <a:pt x="216427" y="847827"/>
                    </a:lnTo>
                    <a:lnTo>
                      <a:pt x="218271" y="847207"/>
                    </a:lnTo>
                    <a:lnTo>
                      <a:pt x="394750" y="670728"/>
                    </a:lnTo>
                    <a:lnTo>
                      <a:pt x="182369" y="302872"/>
                    </a:lnTo>
                    <a:lnTo>
                      <a:pt x="608402" y="56901"/>
                    </a:lnTo>
                    <a:lnTo>
                      <a:pt x="788716" y="369214"/>
                    </a:lnTo>
                    <a:lnTo>
                      <a:pt x="843159" y="274916"/>
                    </a:lnTo>
                    <a:lnTo>
                      <a:pt x="843159" y="0"/>
                    </a:lnTo>
                    <a:lnTo>
                      <a:pt x="982299" y="0"/>
                    </a:lnTo>
                    <a:lnTo>
                      <a:pt x="982299" y="288944"/>
                    </a:lnTo>
                    <a:lnTo>
                      <a:pt x="978482" y="307852"/>
                    </a:lnTo>
                    <a:lnTo>
                      <a:pt x="978483" y="307873"/>
                    </a:lnTo>
                    <a:lnTo>
                      <a:pt x="978469" y="307916"/>
                    </a:lnTo>
                    <a:lnTo>
                      <a:pt x="976832" y="316024"/>
                    </a:lnTo>
                    <a:lnTo>
                      <a:pt x="974659" y="319247"/>
                    </a:lnTo>
                    <a:lnTo>
                      <a:pt x="969678" y="334059"/>
                    </a:lnTo>
                    <a:lnTo>
                      <a:pt x="853918" y="534561"/>
                    </a:lnTo>
                    <a:lnTo>
                      <a:pt x="853127" y="539966"/>
                    </a:lnTo>
                    <a:cubicBezTo>
                      <a:pt x="845090" y="562614"/>
                      <a:pt x="828037" y="583598"/>
                      <a:pt x="803873" y="597549"/>
                    </a:cubicBezTo>
                    <a:lnTo>
                      <a:pt x="785073" y="608403"/>
                    </a:lnTo>
                    <a:lnTo>
                      <a:pt x="752664" y="603953"/>
                    </a:lnTo>
                    <a:cubicBezTo>
                      <a:pt x="721266" y="606168"/>
                      <a:pt x="690511" y="615125"/>
                      <a:pt x="662228" y="631455"/>
                    </a:cubicBezTo>
                    <a:cubicBezTo>
                      <a:pt x="633944" y="647784"/>
                      <a:pt x="610809" y="669940"/>
                      <a:pt x="593192" y="696024"/>
                    </a:cubicBezTo>
                    <a:lnTo>
                      <a:pt x="580842" y="726316"/>
                    </a:lnTo>
                    <a:lnTo>
                      <a:pt x="552847" y="742479"/>
                    </a:lnTo>
                    <a:cubicBezTo>
                      <a:pt x="540765" y="749455"/>
                      <a:pt x="528049" y="754011"/>
                      <a:pt x="515400" y="756279"/>
                    </a:cubicBezTo>
                    <a:lnTo>
                      <a:pt x="501622" y="756303"/>
                    </a:lnTo>
                    <a:lnTo>
                      <a:pt x="305718" y="952205"/>
                    </a:lnTo>
                    <a:cubicBezTo>
                      <a:pt x="299075" y="958848"/>
                      <a:pt x="291400" y="963830"/>
                      <a:pt x="283210" y="967151"/>
                    </a:cubicBezTo>
                    <a:lnTo>
                      <a:pt x="281253" y="96753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D0430814-9EF4-4F63-AF25-6E1898414CA6}"/>
                  </a:ext>
                </a:extLst>
              </p:cNvPr>
              <p:cNvGrpSpPr/>
              <p:nvPr/>
            </p:nvGrpSpPr>
            <p:grpSpPr>
              <a:xfrm rot="1303886">
                <a:off x="3380242" y="4294809"/>
                <a:ext cx="537571" cy="333225"/>
                <a:chOff x="6506302" y="3971562"/>
                <a:chExt cx="537571" cy="333225"/>
              </a:xfrm>
            </p:grpSpPr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F173E0E8-FD7D-4AC7-A371-A309834C416B}"/>
                    </a:ext>
                  </a:extLst>
                </p:cNvPr>
                <p:cNvSpPr/>
                <p:nvPr/>
              </p:nvSpPr>
              <p:spPr bwMode="auto">
                <a:xfrm>
                  <a:off x="6806477" y="4155635"/>
                  <a:ext cx="237396" cy="149152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正方形/長方形 157">
                  <a:extLst>
                    <a:ext uri="{FF2B5EF4-FFF2-40B4-BE49-F238E27FC236}">
                      <a16:creationId xmlns:a16="http://schemas.microsoft.com/office/drawing/2014/main" id="{164E6337-955D-4DFB-A8B9-321FE27966A4}"/>
                    </a:ext>
                  </a:extLst>
                </p:cNvPr>
                <p:cNvSpPr/>
                <p:nvPr/>
              </p:nvSpPr>
              <p:spPr bwMode="auto">
                <a:xfrm rot="18900000">
                  <a:off x="6506302" y="3971562"/>
                  <a:ext cx="262587" cy="4772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06CDA7AD-BFDE-4AE0-89D5-2CB7E1631604}"/>
                    </a:ext>
                  </a:extLst>
                </p:cNvPr>
                <p:cNvSpPr/>
                <p:nvPr/>
              </p:nvSpPr>
              <p:spPr bwMode="auto">
                <a:xfrm rot="19452066">
                  <a:off x="6606804" y="4034825"/>
                  <a:ext cx="99689" cy="19206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2A8ACD44-15ED-4AA6-AFB3-966B616C9FBD}"/>
              </a:ext>
            </a:extLst>
          </p:cNvPr>
          <p:cNvGrpSpPr/>
          <p:nvPr/>
        </p:nvGrpSpPr>
        <p:grpSpPr>
          <a:xfrm>
            <a:off x="6562521" y="4228099"/>
            <a:ext cx="2696274" cy="1880746"/>
            <a:chOff x="6562521" y="4228099"/>
            <a:chExt cx="2696274" cy="1880746"/>
          </a:xfrm>
        </p:grpSpPr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21638571-E773-41F9-BAC3-D9F2CBF44E57}"/>
                </a:ext>
              </a:extLst>
            </p:cNvPr>
            <p:cNvSpPr/>
            <p:nvPr/>
          </p:nvSpPr>
          <p:spPr>
            <a:xfrm>
              <a:off x="6562521" y="5760720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CCE43B65-EF1E-4939-A91A-BF98316479B4}"/>
                </a:ext>
              </a:extLst>
            </p:cNvPr>
            <p:cNvSpPr/>
            <p:nvPr/>
          </p:nvSpPr>
          <p:spPr>
            <a:xfrm>
              <a:off x="8235627" y="583054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星: 10 pt 166">
              <a:extLst>
                <a:ext uri="{FF2B5EF4-FFF2-40B4-BE49-F238E27FC236}">
                  <a16:creationId xmlns:a16="http://schemas.microsoft.com/office/drawing/2014/main" id="{9B8A891D-E7E0-4B96-B838-299E1FA0520C}"/>
                </a:ext>
              </a:extLst>
            </p:cNvPr>
            <p:cNvSpPr/>
            <p:nvPr/>
          </p:nvSpPr>
          <p:spPr bwMode="auto">
            <a:xfrm>
              <a:off x="7056387" y="4632654"/>
              <a:ext cx="560132" cy="560132"/>
            </a:xfrm>
            <a:prstGeom prst="star10">
              <a:avLst>
                <a:gd name="adj" fmla="val 37043"/>
                <a:gd name="hf" fmla="val 105146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F4E77C33-80FA-4666-9149-09A17C2A7C0F}"/>
                </a:ext>
              </a:extLst>
            </p:cNvPr>
            <p:cNvSpPr/>
            <p:nvPr/>
          </p:nvSpPr>
          <p:spPr bwMode="auto">
            <a:xfrm>
              <a:off x="7150261" y="4787322"/>
              <a:ext cx="140990" cy="25079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04E0DD99-F2B7-4106-BFD0-B306813ACDF4}"/>
                </a:ext>
              </a:extLst>
            </p:cNvPr>
            <p:cNvSpPr/>
            <p:nvPr/>
          </p:nvSpPr>
          <p:spPr bwMode="auto">
            <a:xfrm>
              <a:off x="6572294" y="4228100"/>
              <a:ext cx="592894" cy="1734686"/>
            </a:xfrm>
            <a:prstGeom prst="rect">
              <a:avLst/>
            </a:prstGeom>
            <a:pattFill prst="wdUpDiag">
              <a:fgClr>
                <a:srgbClr val="92D050"/>
              </a:fgClr>
              <a:bgClr>
                <a:srgbClr val="00B050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49AEB834-FA07-438F-A623-325FD00BBBFA}"/>
                </a:ext>
              </a:extLst>
            </p:cNvPr>
            <p:cNvCxnSpPr/>
            <p:nvPr/>
          </p:nvCxnSpPr>
          <p:spPr bwMode="auto">
            <a:xfrm>
              <a:off x="7165188" y="4228099"/>
              <a:ext cx="0" cy="1734686"/>
            </a:xfrm>
            <a:prstGeom prst="lin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</p:cxn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319F575A-A13C-46FF-8A75-97D0A388172D}"/>
                </a:ext>
              </a:extLst>
            </p:cNvPr>
            <p:cNvGrpSpPr/>
            <p:nvPr/>
          </p:nvGrpSpPr>
          <p:grpSpPr>
            <a:xfrm>
              <a:off x="7331930" y="4836619"/>
              <a:ext cx="560132" cy="63546"/>
              <a:chOff x="-1097218" y="5092145"/>
              <a:chExt cx="1052735" cy="144779"/>
            </a:xfrm>
          </p:grpSpPr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44161B73-DED2-46DE-B8EE-FC968ECF5E72}"/>
                  </a:ext>
                </a:extLst>
              </p:cNvPr>
              <p:cNvSpPr/>
              <p:nvPr/>
            </p:nvSpPr>
            <p:spPr bwMode="auto">
              <a:xfrm>
                <a:off x="-1097218" y="5092145"/>
                <a:ext cx="984155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706D7182-0CFB-4755-8CA1-4BE36C70E500}"/>
                  </a:ext>
                </a:extLst>
              </p:cNvPr>
              <p:cNvSpPr/>
              <p:nvPr/>
            </p:nvSpPr>
            <p:spPr bwMode="auto">
              <a:xfrm>
                <a:off x="-1028638" y="5191205"/>
                <a:ext cx="984155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9D105074-E599-486B-9C90-84E1C91E5F90}"/>
                </a:ext>
              </a:extLst>
            </p:cNvPr>
            <p:cNvGrpSpPr/>
            <p:nvPr/>
          </p:nvGrpSpPr>
          <p:grpSpPr>
            <a:xfrm>
              <a:off x="7001374" y="4270956"/>
              <a:ext cx="647394" cy="327483"/>
              <a:chOff x="4434131" y="3393669"/>
              <a:chExt cx="1237060" cy="625764"/>
            </a:xfrm>
            <a:solidFill>
              <a:srgbClr val="FF0000"/>
            </a:solidFill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1E0FB975-1144-4C2D-92CC-DD74104606EB}"/>
                  </a:ext>
                </a:extLst>
              </p:cNvPr>
              <p:cNvSpPr/>
              <p:nvPr/>
            </p:nvSpPr>
            <p:spPr bwMode="auto">
              <a:xfrm rot="20700000">
                <a:off x="4434131" y="3393669"/>
                <a:ext cx="541489" cy="610785"/>
              </a:xfrm>
              <a:custGeom>
                <a:avLst/>
                <a:gdLst>
                  <a:gd name="connsiteX0" fmla="*/ 420899 w 541489"/>
                  <a:gd name="connsiteY0" fmla="*/ 4257 h 610785"/>
                  <a:gd name="connsiteX1" fmla="*/ 496814 w 541489"/>
                  <a:gd name="connsiteY1" fmla="*/ 4257 h 610785"/>
                  <a:gd name="connsiteX2" fmla="*/ 496814 w 541489"/>
                  <a:gd name="connsiteY2" fmla="*/ 178384 h 610785"/>
                  <a:gd name="connsiteX3" fmla="*/ 420899 w 541489"/>
                  <a:gd name="connsiteY3" fmla="*/ 178384 h 610785"/>
                  <a:gd name="connsiteX4" fmla="*/ 293899 w 541489"/>
                  <a:gd name="connsiteY4" fmla="*/ 4257 h 610785"/>
                  <a:gd name="connsiteX5" fmla="*/ 369814 w 541489"/>
                  <a:gd name="connsiteY5" fmla="*/ 4257 h 610785"/>
                  <a:gd name="connsiteX6" fmla="*/ 369814 w 541489"/>
                  <a:gd name="connsiteY6" fmla="*/ 178384 h 610785"/>
                  <a:gd name="connsiteX7" fmla="*/ 293899 w 541489"/>
                  <a:gd name="connsiteY7" fmla="*/ 178384 h 610785"/>
                  <a:gd name="connsiteX8" fmla="*/ 0 w 541489"/>
                  <a:gd name="connsiteY8" fmla="*/ 0 h 610785"/>
                  <a:gd name="connsiteX9" fmla="*/ 188266 w 541489"/>
                  <a:gd name="connsiteY9" fmla="*/ 0 h 610785"/>
                  <a:gd name="connsiteX10" fmla="*/ 188266 w 541489"/>
                  <a:gd name="connsiteY10" fmla="*/ 267793 h 610785"/>
                  <a:gd name="connsiteX11" fmla="*/ 235893 w 541489"/>
                  <a:gd name="connsiteY11" fmla="*/ 185302 h 610785"/>
                  <a:gd name="connsiteX12" fmla="*/ 541489 w 541489"/>
                  <a:gd name="connsiteY12" fmla="*/ 361738 h 610785"/>
                  <a:gd name="connsiteX13" fmla="*/ 447356 w 541489"/>
                  <a:gd name="connsiteY13" fmla="*/ 524781 h 610785"/>
                  <a:gd name="connsiteX14" fmla="*/ 188266 w 541489"/>
                  <a:gd name="connsiteY14" fmla="*/ 375195 h 610785"/>
                  <a:gd name="connsiteX15" fmla="*/ 188266 w 541489"/>
                  <a:gd name="connsiteY15" fmla="*/ 610785 h 610785"/>
                  <a:gd name="connsiteX16" fmla="*/ 0 w 541489"/>
                  <a:gd name="connsiteY16" fmla="*/ 610785 h 61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489" h="610785">
                    <a:moveTo>
                      <a:pt x="420899" y="4257"/>
                    </a:moveTo>
                    <a:lnTo>
                      <a:pt x="496814" y="4257"/>
                    </a:lnTo>
                    <a:lnTo>
                      <a:pt x="496814" y="178384"/>
                    </a:lnTo>
                    <a:lnTo>
                      <a:pt x="420899" y="178384"/>
                    </a:lnTo>
                    <a:close/>
                    <a:moveTo>
                      <a:pt x="293899" y="4257"/>
                    </a:moveTo>
                    <a:lnTo>
                      <a:pt x="369814" y="4257"/>
                    </a:lnTo>
                    <a:lnTo>
                      <a:pt x="369814" y="178384"/>
                    </a:lnTo>
                    <a:lnTo>
                      <a:pt x="293899" y="178384"/>
                    </a:lnTo>
                    <a:close/>
                    <a:moveTo>
                      <a:pt x="0" y="0"/>
                    </a:moveTo>
                    <a:lnTo>
                      <a:pt x="188266" y="0"/>
                    </a:lnTo>
                    <a:lnTo>
                      <a:pt x="188266" y="267793"/>
                    </a:lnTo>
                    <a:lnTo>
                      <a:pt x="235893" y="185302"/>
                    </a:lnTo>
                    <a:lnTo>
                      <a:pt x="541489" y="361738"/>
                    </a:lnTo>
                    <a:lnTo>
                      <a:pt x="447356" y="524781"/>
                    </a:lnTo>
                    <a:lnTo>
                      <a:pt x="188266" y="375195"/>
                    </a:lnTo>
                    <a:lnTo>
                      <a:pt x="188266" y="610785"/>
                    </a:lnTo>
                    <a:lnTo>
                      <a:pt x="0" y="610785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7363306-9252-42E2-90D6-7A141895F7D8}"/>
                  </a:ext>
                </a:extLst>
              </p:cNvPr>
              <p:cNvSpPr/>
              <p:nvPr/>
            </p:nvSpPr>
            <p:spPr bwMode="auto">
              <a:xfrm rot="4500000">
                <a:off x="5056650" y="3404891"/>
                <a:ext cx="605994" cy="623089"/>
              </a:xfrm>
              <a:custGeom>
                <a:avLst/>
                <a:gdLst>
                  <a:gd name="connsiteX0" fmla="*/ 137558 w 605994"/>
                  <a:gd name="connsiteY0" fmla="*/ 94133 h 623089"/>
                  <a:gd name="connsiteX1" fmla="*/ 300601 w 605994"/>
                  <a:gd name="connsiteY1" fmla="*/ 0 h 623089"/>
                  <a:gd name="connsiteX2" fmla="*/ 605994 w 605994"/>
                  <a:gd name="connsiteY2" fmla="*/ 528956 h 623089"/>
                  <a:gd name="connsiteX3" fmla="*/ 442951 w 605994"/>
                  <a:gd name="connsiteY3" fmla="*/ 623089 h 623089"/>
                  <a:gd name="connsiteX4" fmla="*/ 0 w 605994"/>
                  <a:gd name="connsiteY4" fmla="*/ 609078 h 623089"/>
                  <a:gd name="connsiteX5" fmla="*/ 0 w 605994"/>
                  <a:gd name="connsiteY5" fmla="*/ 294242 h 623089"/>
                  <a:gd name="connsiteX6" fmla="*/ 159335 w 605994"/>
                  <a:gd name="connsiteY6" fmla="*/ 294242 h 623089"/>
                  <a:gd name="connsiteX7" fmla="*/ 159335 w 605994"/>
                  <a:gd name="connsiteY7" fmla="*/ 609078 h 623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5994" h="623089">
                    <a:moveTo>
                      <a:pt x="137558" y="94133"/>
                    </a:moveTo>
                    <a:lnTo>
                      <a:pt x="300601" y="0"/>
                    </a:lnTo>
                    <a:lnTo>
                      <a:pt x="605994" y="528956"/>
                    </a:lnTo>
                    <a:lnTo>
                      <a:pt x="442951" y="623089"/>
                    </a:lnTo>
                    <a:close/>
                    <a:moveTo>
                      <a:pt x="0" y="609078"/>
                    </a:moveTo>
                    <a:lnTo>
                      <a:pt x="0" y="294242"/>
                    </a:lnTo>
                    <a:lnTo>
                      <a:pt x="159335" y="294242"/>
                    </a:lnTo>
                    <a:lnTo>
                      <a:pt x="159335" y="609078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DE2D8E48-8055-41F5-BA3B-680387D2334A}"/>
                </a:ext>
              </a:extLst>
            </p:cNvPr>
            <p:cNvGrpSpPr/>
            <p:nvPr/>
          </p:nvGrpSpPr>
          <p:grpSpPr>
            <a:xfrm>
              <a:off x="7733071" y="4239729"/>
              <a:ext cx="1525724" cy="1713927"/>
              <a:chOff x="7872237" y="4315108"/>
              <a:chExt cx="1525724" cy="1713927"/>
            </a:xfrm>
          </p:grpSpPr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2BFF167F-A219-48E2-8954-28FCCAE87610}"/>
                  </a:ext>
                </a:extLst>
              </p:cNvPr>
              <p:cNvGrpSpPr/>
              <p:nvPr/>
            </p:nvGrpSpPr>
            <p:grpSpPr>
              <a:xfrm>
                <a:off x="7872237" y="4315108"/>
                <a:ext cx="1418355" cy="1640357"/>
                <a:chOff x="3073692" y="3709972"/>
                <a:chExt cx="2155999" cy="2493457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77116B12-022D-40E7-AFA6-70C5388E5424}"/>
                    </a:ext>
                  </a:extLst>
                </p:cNvPr>
                <p:cNvSpPr/>
                <p:nvPr/>
              </p:nvSpPr>
              <p:spPr bwMode="auto">
                <a:xfrm rot="8100000">
                  <a:off x="4660992" y="5243649"/>
                  <a:ext cx="568699" cy="395315"/>
                </a:xfrm>
                <a:custGeom>
                  <a:avLst/>
                  <a:gdLst>
                    <a:gd name="connsiteX0" fmla="*/ 377845 w 568699"/>
                    <a:gd name="connsiteY0" fmla="*/ 395315 h 395315"/>
                    <a:gd name="connsiteX1" fmla="*/ 389685 w 568699"/>
                    <a:gd name="connsiteY1" fmla="*/ 219371 h 395315"/>
                    <a:gd name="connsiteX2" fmla="*/ 0 w 568699"/>
                    <a:gd name="connsiteY2" fmla="*/ 90903 h 395315"/>
                    <a:gd name="connsiteX3" fmla="*/ 24358 w 568699"/>
                    <a:gd name="connsiteY3" fmla="*/ 0 h 395315"/>
                    <a:gd name="connsiteX4" fmla="*/ 546218 w 568699"/>
                    <a:gd name="connsiteY4" fmla="*/ 108586 h 395315"/>
                    <a:gd name="connsiteX5" fmla="*/ 544603 w 568699"/>
                    <a:gd name="connsiteY5" fmla="*/ 114610 h 395315"/>
                    <a:gd name="connsiteX6" fmla="*/ 549810 w 568699"/>
                    <a:gd name="connsiteY6" fmla="*/ 114610 h 395315"/>
                    <a:gd name="connsiteX7" fmla="*/ 568699 w 568699"/>
                    <a:gd name="connsiteY7" fmla="*/ 395315 h 395315"/>
                    <a:gd name="connsiteX0" fmla="*/ 377845 w 568699"/>
                    <a:gd name="connsiteY0" fmla="*/ 395315 h 395315"/>
                    <a:gd name="connsiteX1" fmla="*/ 389685 w 568699"/>
                    <a:gd name="connsiteY1" fmla="*/ 219371 h 395315"/>
                    <a:gd name="connsiteX2" fmla="*/ 0 w 568699"/>
                    <a:gd name="connsiteY2" fmla="*/ 90903 h 395315"/>
                    <a:gd name="connsiteX3" fmla="*/ 24358 w 568699"/>
                    <a:gd name="connsiteY3" fmla="*/ 0 h 395315"/>
                    <a:gd name="connsiteX4" fmla="*/ 546218 w 568699"/>
                    <a:gd name="connsiteY4" fmla="*/ 108586 h 395315"/>
                    <a:gd name="connsiteX5" fmla="*/ 544603 w 568699"/>
                    <a:gd name="connsiteY5" fmla="*/ 114610 h 395315"/>
                    <a:gd name="connsiteX6" fmla="*/ 568699 w 568699"/>
                    <a:gd name="connsiteY6" fmla="*/ 395315 h 395315"/>
                    <a:gd name="connsiteX7" fmla="*/ 377845 w 568699"/>
                    <a:gd name="connsiteY7" fmla="*/ 395315 h 395315"/>
                    <a:gd name="connsiteX0" fmla="*/ 377845 w 568699"/>
                    <a:gd name="connsiteY0" fmla="*/ 395315 h 395315"/>
                    <a:gd name="connsiteX1" fmla="*/ 389685 w 568699"/>
                    <a:gd name="connsiteY1" fmla="*/ 219371 h 395315"/>
                    <a:gd name="connsiteX2" fmla="*/ 0 w 568699"/>
                    <a:gd name="connsiteY2" fmla="*/ 90903 h 395315"/>
                    <a:gd name="connsiteX3" fmla="*/ 24358 w 568699"/>
                    <a:gd name="connsiteY3" fmla="*/ 0 h 395315"/>
                    <a:gd name="connsiteX4" fmla="*/ 546218 w 568699"/>
                    <a:gd name="connsiteY4" fmla="*/ 108586 h 395315"/>
                    <a:gd name="connsiteX5" fmla="*/ 568699 w 568699"/>
                    <a:gd name="connsiteY5" fmla="*/ 395315 h 395315"/>
                    <a:gd name="connsiteX6" fmla="*/ 377845 w 568699"/>
                    <a:gd name="connsiteY6" fmla="*/ 395315 h 3953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8699" h="395315">
                      <a:moveTo>
                        <a:pt x="377845" y="395315"/>
                      </a:moveTo>
                      <a:lnTo>
                        <a:pt x="389685" y="219371"/>
                      </a:lnTo>
                      <a:lnTo>
                        <a:pt x="0" y="90903"/>
                      </a:lnTo>
                      <a:lnTo>
                        <a:pt x="24358" y="0"/>
                      </a:lnTo>
                      <a:lnTo>
                        <a:pt x="546218" y="108586"/>
                      </a:lnTo>
                      <a:lnTo>
                        <a:pt x="568699" y="395315"/>
                      </a:lnTo>
                      <a:lnTo>
                        <a:pt x="377845" y="39531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台形 177">
                  <a:extLst>
                    <a:ext uri="{FF2B5EF4-FFF2-40B4-BE49-F238E27FC236}">
                      <a16:creationId xmlns:a16="http://schemas.microsoft.com/office/drawing/2014/main" id="{EF5E5B7B-84D2-4A75-8C37-CD0BAD9FC4BB}"/>
                    </a:ext>
                  </a:extLst>
                </p:cNvPr>
                <p:cNvSpPr/>
                <p:nvPr/>
              </p:nvSpPr>
              <p:spPr bwMode="auto">
                <a:xfrm rot="11700000">
                  <a:off x="4077674" y="5485580"/>
                  <a:ext cx="178816" cy="717849"/>
                </a:xfrm>
                <a:prstGeom prst="trapezoid">
                  <a:avLst>
                    <a:gd name="adj" fmla="val 19538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3D210AAC-B3CB-4C72-B3E3-A82987E6AE75}"/>
                    </a:ext>
                  </a:extLst>
                </p:cNvPr>
                <p:cNvSpPr/>
                <p:nvPr/>
              </p:nvSpPr>
              <p:spPr bwMode="auto">
                <a:xfrm>
                  <a:off x="4128304" y="5121393"/>
                  <a:ext cx="654051" cy="530076"/>
                </a:xfrm>
                <a:custGeom>
                  <a:avLst/>
                  <a:gdLst>
                    <a:gd name="connsiteX0" fmla="*/ 21898 w 542925"/>
                    <a:gd name="connsiteY0" fmla="*/ 0 h 433452"/>
                    <a:gd name="connsiteX1" fmla="*/ 521027 w 542925"/>
                    <a:gd name="connsiteY1" fmla="*/ 0 h 433452"/>
                    <a:gd name="connsiteX2" fmla="*/ 542925 w 542925"/>
                    <a:gd name="connsiteY2" fmla="*/ 433452 h 433452"/>
                    <a:gd name="connsiteX3" fmla="*/ 300995 w 542925"/>
                    <a:gd name="connsiteY3" fmla="*/ 433452 h 433452"/>
                    <a:gd name="connsiteX4" fmla="*/ 271463 w 542925"/>
                    <a:gd name="connsiteY4" fmla="*/ 268893 h 433452"/>
                    <a:gd name="connsiteX5" fmla="*/ 241931 w 542925"/>
                    <a:gd name="connsiteY5" fmla="*/ 433452 h 433452"/>
                    <a:gd name="connsiteX6" fmla="*/ 0 w 542925"/>
                    <a:gd name="connsiteY6" fmla="*/ 433452 h 433452"/>
                    <a:gd name="connsiteX0" fmla="*/ 21898 w 542925"/>
                    <a:gd name="connsiteY0" fmla="*/ 230744 h 664196"/>
                    <a:gd name="connsiteX1" fmla="*/ 447138 w 542925"/>
                    <a:gd name="connsiteY1" fmla="*/ 0 h 664196"/>
                    <a:gd name="connsiteX2" fmla="*/ 542925 w 542925"/>
                    <a:gd name="connsiteY2" fmla="*/ 664196 h 664196"/>
                    <a:gd name="connsiteX3" fmla="*/ 300995 w 542925"/>
                    <a:gd name="connsiteY3" fmla="*/ 664196 h 664196"/>
                    <a:gd name="connsiteX4" fmla="*/ 271463 w 542925"/>
                    <a:gd name="connsiteY4" fmla="*/ 499637 h 664196"/>
                    <a:gd name="connsiteX5" fmla="*/ 241931 w 542925"/>
                    <a:gd name="connsiteY5" fmla="*/ 664196 h 664196"/>
                    <a:gd name="connsiteX6" fmla="*/ 0 w 542925"/>
                    <a:gd name="connsiteY6" fmla="*/ 664196 h 664196"/>
                    <a:gd name="connsiteX7" fmla="*/ 21898 w 542925"/>
                    <a:gd name="connsiteY7" fmla="*/ 230744 h 664196"/>
                    <a:gd name="connsiteX0" fmla="*/ 21898 w 661790"/>
                    <a:gd name="connsiteY0" fmla="*/ 230744 h 664196"/>
                    <a:gd name="connsiteX1" fmla="*/ 447138 w 661790"/>
                    <a:gd name="connsiteY1" fmla="*/ 0 h 664196"/>
                    <a:gd name="connsiteX2" fmla="*/ 661790 w 661790"/>
                    <a:gd name="connsiteY2" fmla="*/ 330015 h 664196"/>
                    <a:gd name="connsiteX3" fmla="*/ 300995 w 661790"/>
                    <a:gd name="connsiteY3" fmla="*/ 664196 h 664196"/>
                    <a:gd name="connsiteX4" fmla="*/ 271463 w 661790"/>
                    <a:gd name="connsiteY4" fmla="*/ 499637 h 664196"/>
                    <a:gd name="connsiteX5" fmla="*/ 241931 w 661790"/>
                    <a:gd name="connsiteY5" fmla="*/ 664196 h 664196"/>
                    <a:gd name="connsiteX6" fmla="*/ 0 w 661790"/>
                    <a:gd name="connsiteY6" fmla="*/ 664196 h 664196"/>
                    <a:gd name="connsiteX7" fmla="*/ 21898 w 661790"/>
                    <a:gd name="connsiteY7" fmla="*/ 230744 h 664196"/>
                    <a:gd name="connsiteX0" fmla="*/ 21898 w 661790"/>
                    <a:gd name="connsiteY0" fmla="*/ 230744 h 664196"/>
                    <a:gd name="connsiteX1" fmla="*/ 447138 w 661790"/>
                    <a:gd name="connsiteY1" fmla="*/ 0 h 664196"/>
                    <a:gd name="connsiteX2" fmla="*/ 661790 w 661790"/>
                    <a:gd name="connsiteY2" fmla="*/ 330015 h 664196"/>
                    <a:gd name="connsiteX3" fmla="*/ 455198 w 661790"/>
                    <a:gd name="connsiteY3" fmla="*/ 552802 h 664196"/>
                    <a:gd name="connsiteX4" fmla="*/ 271463 w 661790"/>
                    <a:gd name="connsiteY4" fmla="*/ 499637 h 664196"/>
                    <a:gd name="connsiteX5" fmla="*/ 241931 w 661790"/>
                    <a:gd name="connsiteY5" fmla="*/ 664196 h 664196"/>
                    <a:gd name="connsiteX6" fmla="*/ 0 w 661790"/>
                    <a:gd name="connsiteY6" fmla="*/ 664196 h 664196"/>
                    <a:gd name="connsiteX7" fmla="*/ 21898 w 661790"/>
                    <a:gd name="connsiteY7" fmla="*/ 230744 h 664196"/>
                    <a:gd name="connsiteX0" fmla="*/ 21898 w 661790"/>
                    <a:gd name="connsiteY0" fmla="*/ 230744 h 664196"/>
                    <a:gd name="connsiteX1" fmla="*/ 447138 w 661790"/>
                    <a:gd name="connsiteY1" fmla="*/ 0 h 664196"/>
                    <a:gd name="connsiteX2" fmla="*/ 661790 w 661790"/>
                    <a:gd name="connsiteY2" fmla="*/ 330015 h 664196"/>
                    <a:gd name="connsiteX3" fmla="*/ 455198 w 661790"/>
                    <a:gd name="connsiteY3" fmla="*/ 552802 h 664196"/>
                    <a:gd name="connsiteX4" fmla="*/ 287526 w 661790"/>
                    <a:gd name="connsiteY4" fmla="*/ 455875 h 664196"/>
                    <a:gd name="connsiteX5" fmla="*/ 241931 w 661790"/>
                    <a:gd name="connsiteY5" fmla="*/ 664196 h 664196"/>
                    <a:gd name="connsiteX6" fmla="*/ 0 w 661790"/>
                    <a:gd name="connsiteY6" fmla="*/ 664196 h 664196"/>
                    <a:gd name="connsiteX7" fmla="*/ 21898 w 661790"/>
                    <a:gd name="connsiteY7" fmla="*/ 230744 h 664196"/>
                    <a:gd name="connsiteX0" fmla="*/ 21898 w 661790"/>
                    <a:gd name="connsiteY0" fmla="*/ 230744 h 664196"/>
                    <a:gd name="connsiteX1" fmla="*/ 447138 w 661790"/>
                    <a:gd name="connsiteY1" fmla="*/ 0 h 664196"/>
                    <a:gd name="connsiteX2" fmla="*/ 661790 w 661790"/>
                    <a:gd name="connsiteY2" fmla="*/ 330015 h 664196"/>
                    <a:gd name="connsiteX3" fmla="*/ 455198 w 661790"/>
                    <a:gd name="connsiteY3" fmla="*/ 552802 h 664196"/>
                    <a:gd name="connsiteX4" fmla="*/ 316439 w 661790"/>
                    <a:gd name="connsiteY4" fmla="*/ 420070 h 664196"/>
                    <a:gd name="connsiteX5" fmla="*/ 241931 w 661790"/>
                    <a:gd name="connsiteY5" fmla="*/ 664196 h 664196"/>
                    <a:gd name="connsiteX6" fmla="*/ 0 w 661790"/>
                    <a:gd name="connsiteY6" fmla="*/ 664196 h 664196"/>
                    <a:gd name="connsiteX7" fmla="*/ 21898 w 661790"/>
                    <a:gd name="connsiteY7" fmla="*/ 230744 h 664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1790" h="664196">
                      <a:moveTo>
                        <a:pt x="21898" y="230744"/>
                      </a:moveTo>
                      <a:lnTo>
                        <a:pt x="447138" y="0"/>
                      </a:lnTo>
                      <a:lnTo>
                        <a:pt x="661790" y="330015"/>
                      </a:lnTo>
                      <a:lnTo>
                        <a:pt x="455198" y="552802"/>
                      </a:lnTo>
                      <a:lnTo>
                        <a:pt x="316439" y="420070"/>
                      </a:lnTo>
                      <a:lnTo>
                        <a:pt x="241931" y="664196"/>
                      </a:lnTo>
                      <a:lnTo>
                        <a:pt x="0" y="664196"/>
                      </a:lnTo>
                      <a:lnTo>
                        <a:pt x="21898" y="23074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C5C32193-90D7-4389-81E5-BE6B92630D64}"/>
                    </a:ext>
                  </a:extLst>
                </p:cNvPr>
                <p:cNvSpPr/>
                <p:nvPr/>
              </p:nvSpPr>
              <p:spPr bwMode="auto">
                <a:xfrm rot="19800000">
                  <a:off x="3956329" y="4639554"/>
                  <a:ext cx="265610" cy="25356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3D2CA63E-41C9-4AEE-8822-77745731967B}"/>
                    </a:ext>
                  </a:extLst>
                </p:cNvPr>
                <p:cNvSpPr/>
                <p:nvPr/>
              </p:nvSpPr>
              <p:spPr bwMode="auto">
                <a:xfrm rot="19800000">
                  <a:off x="3392440" y="3850682"/>
                  <a:ext cx="838780" cy="89192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0969D7B2-C9EE-4563-8B2F-868BE4F66292}"/>
                    </a:ext>
                  </a:extLst>
                </p:cNvPr>
                <p:cNvSpPr/>
                <p:nvPr/>
              </p:nvSpPr>
              <p:spPr bwMode="auto">
                <a:xfrm rot="19800000">
                  <a:off x="3971085" y="3975528"/>
                  <a:ext cx="495293" cy="575655"/>
                </a:xfrm>
                <a:custGeom>
                  <a:avLst/>
                  <a:gdLst>
                    <a:gd name="connsiteX0" fmla="*/ 9092 w 569334"/>
                    <a:gd name="connsiteY0" fmla="*/ 0 h 575655"/>
                    <a:gd name="connsiteX1" fmla="*/ 350605 w 569334"/>
                    <a:gd name="connsiteY1" fmla="*/ 0 h 575655"/>
                    <a:gd name="connsiteX2" fmla="*/ 360503 w 569334"/>
                    <a:gd name="connsiteY2" fmla="*/ 22567 h 575655"/>
                    <a:gd name="connsiteX3" fmla="*/ 569334 w 569334"/>
                    <a:gd name="connsiteY3" fmla="*/ 269325 h 575655"/>
                    <a:gd name="connsiteX4" fmla="*/ 353934 w 569334"/>
                    <a:gd name="connsiteY4" fmla="*/ 399443 h 575655"/>
                    <a:gd name="connsiteX5" fmla="*/ 344608 w 569334"/>
                    <a:gd name="connsiteY5" fmla="*/ 393982 h 575655"/>
                    <a:gd name="connsiteX6" fmla="*/ 347057 w 569334"/>
                    <a:gd name="connsiteY6" fmla="*/ 401638 h 575655"/>
                    <a:gd name="connsiteX7" fmla="*/ 387040 w 569334"/>
                    <a:gd name="connsiteY7" fmla="*/ 498185 h 575655"/>
                    <a:gd name="connsiteX8" fmla="*/ 246910 w 569334"/>
                    <a:gd name="connsiteY8" fmla="*/ 488587 h 575655"/>
                    <a:gd name="connsiteX9" fmla="*/ 215618 w 569334"/>
                    <a:gd name="connsiteY9" fmla="*/ 460380 h 575655"/>
                    <a:gd name="connsiteX10" fmla="*/ 239840 w 569334"/>
                    <a:gd name="connsiteY10" fmla="*/ 575655 h 575655"/>
                    <a:gd name="connsiteX11" fmla="*/ 0 w 569334"/>
                    <a:gd name="connsiteY11" fmla="*/ 101788 h 57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69334" h="575655">
                      <a:moveTo>
                        <a:pt x="9092" y="0"/>
                      </a:moveTo>
                      <a:lnTo>
                        <a:pt x="350605" y="0"/>
                      </a:lnTo>
                      <a:lnTo>
                        <a:pt x="360503" y="22567"/>
                      </a:lnTo>
                      <a:cubicBezTo>
                        <a:pt x="418285" y="135029"/>
                        <a:pt x="489547" y="220546"/>
                        <a:pt x="569334" y="269325"/>
                      </a:cubicBezTo>
                      <a:cubicBezTo>
                        <a:pt x="510794" y="384986"/>
                        <a:pt x="429523" y="428358"/>
                        <a:pt x="353934" y="399443"/>
                      </a:cubicBezTo>
                      <a:lnTo>
                        <a:pt x="344608" y="393982"/>
                      </a:lnTo>
                      <a:lnTo>
                        <a:pt x="347057" y="401638"/>
                      </a:lnTo>
                      <a:cubicBezTo>
                        <a:pt x="359288" y="435184"/>
                        <a:pt x="372626" y="467439"/>
                        <a:pt x="387040" y="498185"/>
                      </a:cubicBezTo>
                      <a:cubicBezTo>
                        <a:pt x="339059" y="523586"/>
                        <a:pt x="290578" y="518366"/>
                        <a:pt x="246910" y="488587"/>
                      </a:cubicBezTo>
                      <a:lnTo>
                        <a:pt x="215618" y="460380"/>
                      </a:lnTo>
                      <a:lnTo>
                        <a:pt x="239840" y="575655"/>
                      </a:lnTo>
                      <a:cubicBezTo>
                        <a:pt x="107381" y="575655"/>
                        <a:pt x="0" y="363498"/>
                        <a:pt x="0" y="10178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D0DF95F2-5C68-4640-96E0-CE3BB0358160}"/>
                    </a:ext>
                  </a:extLst>
                </p:cNvPr>
                <p:cNvSpPr/>
                <p:nvPr/>
              </p:nvSpPr>
              <p:spPr bwMode="auto">
                <a:xfrm rot="20700000">
                  <a:off x="3307023" y="3709972"/>
                  <a:ext cx="879476" cy="463920"/>
                </a:xfrm>
                <a:custGeom>
                  <a:avLst/>
                  <a:gdLst>
                    <a:gd name="connsiteX0" fmla="*/ 439738 w 879476"/>
                    <a:gd name="connsiteY0" fmla="*/ 0 h 463920"/>
                    <a:gd name="connsiteX1" fmla="*/ 879476 w 879476"/>
                    <a:gd name="connsiteY1" fmla="*/ 454360 h 463920"/>
                    <a:gd name="connsiteX2" fmla="*/ 878544 w 879476"/>
                    <a:gd name="connsiteY2" fmla="*/ 463920 h 463920"/>
                    <a:gd name="connsiteX3" fmla="*/ 933 w 879476"/>
                    <a:gd name="connsiteY3" fmla="*/ 463920 h 463920"/>
                    <a:gd name="connsiteX4" fmla="*/ 0 w 879476"/>
                    <a:gd name="connsiteY4" fmla="*/ 454360 h 463920"/>
                    <a:gd name="connsiteX5" fmla="*/ 439738 w 879476"/>
                    <a:gd name="connsiteY5" fmla="*/ 0 h 46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9476" h="463920">
                      <a:moveTo>
                        <a:pt x="439738" y="0"/>
                      </a:moveTo>
                      <a:cubicBezTo>
                        <a:pt x="682599" y="0"/>
                        <a:pt x="879476" y="203424"/>
                        <a:pt x="879476" y="454360"/>
                      </a:cubicBezTo>
                      <a:lnTo>
                        <a:pt x="878544" y="463920"/>
                      </a:lnTo>
                      <a:lnTo>
                        <a:pt x="933" y="463920"/>
                      </a:lnTo>
                      <a:lnTo>
                        <a:pt x="0" y="454360"/>
                      </a:lnTo>
                      <a:cubicBezTo>
                        <a:pt x="0" y="203424"/>
                        <a:pt x="196877" y="0"/>
                        <a:pt x="4397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二等辺三角形 36">
                  <a:extLst>
                    <a:ext uri="{FF2B5EF4-FFF2-40B4-BE49-F238E27FC236}">
                      <a16:creationId xmlns:a16="http://schemas.microsoft.com/office/drawing/2014/main" id="{3A5C06A5-5B39-4AA6-8ACA-F31AB90CFD96}"/>
                    </a:ext>
                  </a:extLst>
                </p:cNvPr>
                <p:cNvSpPr/>
                <p:nvPr/>
              </p:nvSpPr>
              <p:spPr bwMode="auto">
                <a:xfrm rot="20700000">
                  <a:off x="3073692" y="4162762"/>
                  <a:ext cx="671858" cy="107748"/>
                </a:xfrm>
                <a:custGeom>
                  <a:avLst/>
                  <a:gdLst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6827" h="107748">
                      <a:moveTo>
                        <a:pt x="0" y="107748"/>
                      </a:moveTo>
                      <a:cubicBezTo>
                        <a:pt x="90116" y="65482"/>
                        <a:pt x="310408" y="16866"/>
                        <a:pt x="375124" y="0"/>
                      </a:cubicBezTo>
                      <a:lnTo>
                        <a:pt x="836827" y="107748"/>
                      </a:lnTo>
                      <a:lnTo>
                        <a:pt x="0" y="10774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2A33E07A-ABF5-49EC-B568-6080CC3A9DD4}"/>
                    </a:ext>
                  </a:extLst>
                </p:cNvPr>
                <p:cNvSpPr/>
                <p:nvPr/>
              </p:nvSpPr>
              <p:spPr bwMode="auto">
                <a:xfrm rot="20091178">
                  <a:off x="3919847" y="4151984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28FDF2D1-73AD-4735-87AB-992A48E682F1}"/>
                    </a:ext>
                  </a:extLst>
                </p:cNvPr>
                <p:cNvSpPr/>
                <p:nvPr/>
              </p:nvSpPr>
              <p:spPr bwMode="auto">
                <a:xfrm rot="14400000">
                  <a:off x="4693324" y="4225646"/>
                  <a:ext cx="94264" cy="30944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811027C1-49FF-4FD0-8060-3F8E662507F7}"/>
                    </a:ext>
                  </a:extLst>
                </p:cNvPr>
                <p:cNvSpPr/>
                <p:nvPr/>
              </p:nvSpPr>
              <p:spPr bwMode="auto">
                <a:xfrm rot="14400000">
                  <a:off x="4746659" y="4166393"/>
                  <a:ext cx="293136" cy="316042"/>
                </a:xfrm>
                <a:custGeom>
                  <a:avLst/>
                  <a:gdLst>
                    <a:gd name="connsiteX0" fmla="*/ 70754 w 380054"/>
                    <a:gd name="connsiteY0" fmla="*/ 0 h 517668"/>
                    <a:gd name="connsiteX1" fmla="*/ 309298 w 380054"/>
                    <a:gd name="connsiteY1" fmla="*/ 0 h 517668"/>
                    <a:gd name="connsiteX2" fmla="*/ 321870 w 380054"/>
                    <a:gd name="connsiteY2" fmla="*/ 67102 h 517668"/>
                    <a:gd name="connsiteX3" fmla="*/ 185674 w 380054"/>
                    <a:gd name="connsiteY3" fmla="*/ 67102 h 517668"/>
                    <a:gd name="connsiteX4" fmla="*/ 185674 w 380054"/>
                    <a:gd name="connsiteY4" fmla="*/ 168248 h 517668"/>
                    <a:gd name="connsiteX5" fmla="*/ 340821 w 380054"/>
                    <a:gd name="connsiteY5" fmla="*/ 168248 h 517668"/>
                    <a:gd name="connsiteX6" fmla="*/ 380054 w 380054"/>
                    <a:gd name="connsiteY6" fmla="*/ 377649 h 517668"/>
                    <a:gd name="connsiteX7" fmla="*/ 240035 w 380054"/>
                    <a:gd name="connsiteY7" fmla="*/ 517668 h 517668"/>
                    <a:gd name="connsiteX8" fmla="*/ 140019 w 380054"/>
                    <a:gd name="connsiteY8" fmla="*/ 517668 h 517668"/>
                    <a:gd name="connsiteX9" fmla="*/ 0 w 380054"/>
                    <a:gd name="connsiteY9" fmla="*/ 377649 h 517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0054" h="517668">
                      <a:moveTo>
                        <a:pt x="70754" y="0"/>
                      </a:moveTo>
                      <a:lnTo>
                        <a:pt x="309298" y="0"/>
                      </a:lnTo>
                      <a:lnTo>
                        <a:pt x="321870" y="67102"/>
                      </a:lnTo>
                      <a:lnTo>
                        <a:pt x="185674" y="67102"/>
                      </a:lnTo>
                      <a:lnTo>
                        <a:pt x="185674" y="168248"/>
                      </a:lnTo>
                      <a:lnTo>
                        <a:pt x="340821" y="168248"/>
                      </a:lnTo>
                      <a:lnTo>
                        <a:pt x="380054" y="377649"/>
                      </a:lnTo>
                      <a:cubicBezTo>
                        <a:pt x="380054" y="454979"/>
                        <a:pt x="317365" y="517668"/>
                        <a:pt x="240035" y="517668"/>
                      </a:cubicBezTo>
                      <a:lnTo>
                        <a:pt x="140019" y="517668"/>
                      </a:lnTo>
                      <a:cubicBezTo>
                        <a:pt x="62689" y="517668"/>
                        <a:pt x="0" y="454979"/>
                        <a:pt x="0" y="37764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D86ED1F6-FB8E-4C12-88AE-7B45E57D28A0}"/>
                    </a:ext>
                  </a:extLst>
                </p:cNvPr>
                <p:cNvSpPr/>
                <p:nvPr/>
              </p:nvSpPr>
              <p:spPr bwMode="auto">
                <a:xfrm rot="14400000">
                  <a:off x="4883037" y="4167518"/>
                  <a:ext cx="139144" cy="199524"/>
                </a:xfrm>
                <a:custGeom>
                  <a:avLst/>
                  <a:gdLst>
                    <a:gd name="connsiteX0" fmla="*/ 12813 w 139144"/>
                    <a:gd name="connsiteY0" fmla="*/ 0 h 199524"/>
                    <a:gd name="connsiteX1" fmla="*/ 126331 w 139144"/>
                    <a:gd name="connsiteY1" fmla="*/ 0 h 199524"/>
                    <a:gd name="connsiteX2" fmla="*/ 139144 w 139144"/>
                    <a:gd name="connsiteY2" fmla="*/ 114041 h 199524"/>
                    <a:gd name="connsiteX3" fmla="*/ 87881 w 139144"/>
                    <a:gd name="connsiteY3" fmla="*/ 199524 h 199524"/>
                    <a:gd name="connsiteX4" fmla="*/ 51264 w 139144"/>
                    <a:gd name="connsiteY4" fmla="*/ 199524 h 199524"/>
                    <a:gd name="connsiteX5" fmla="*/ 0 w 139144"/>
                    <a:gd name="connsiteY5" fmla="*/ 114041 h 199524"/>
                    <a:gd name="connsiteX0" fmla="*/ 126331 w 217771"/>
                    <a:gd name="connsiteY0" fmla="*/ 0 h 199524"/>
                    <a:gd name="connsiteX1" fmla="*/ 139144 w 217771"/>
                    <a:gd name="connsiteY1" fmla="*/ 114041 h 199524"/>
                    <a:gd name="connsiteX2" fmla="*/ 87881 w 217771"/>
                    <a:gd name="connsiteY2" fmla="*/ 199524 h 199524"/>
                    <a:gd name="connsiteX3" fmla="*/ 51264 w 217771"/>
                    <a:gd name="connsiteY3" fmla="*/ 199524 h 199524"/>
                    <a:gd name="connsiteX4" fmla="*/ 0 w 217771"/>
                    <a:gd name="connsiteY4" fmla="*/ 114041 h 199524"/>
                    <a:gd name="connsiteX5" fmla="*/ 12813 w 217771"/>
                    <a:gd name="connsiteY5" fmla="*/ 0 h 199524"/>
                    <a:gd name="connsiteX6" fmla="*/ 217771 w 217771"/>
                    <a:gd name="connsiteY6" fmla="*/ 91440 h 199524"/>
                    <a:gd name="connsiteX0" fmla="*/ 126331 w 139144"/>
                    <a:gd name="connsiteY0" fmla="*/ 0 h 199524"/>
                    <a:gd name="connsiteX1" fmla="*/ 139144 w 139144"/>
                    <a:gd name="connsiteY1" fmla="*/ 114041 h 199524"/>
                    <a:gd name="connsiteX2" fmla="*/ 87881 w 139144"/>
                    <a:gd name="connsiteY2" fmla="*/ 199524 h 199524"/>
                    <a:gd name="connsiteX3" fmla="*/ 51264 w 139144"/>
                    <a:gd name="connsiteY3" fmla="*/ 199524 h 199524"/>
                    <a:gd name="connsiteX4" fmla="*/ 0 w 139144"/>
                    <a:gd name="connsiteY4" fmla="*/ 114041 h 199524"/>
                    <a:gd name="connsiteX5" fmla="*/ 12813 w 139144"/>
                    <a:gd name="connsiteY5" fmla="*/ 0 h 19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144" h="199524">
                      <a:moveTo>
                        <a:pt x="126331" y="0"/>
                      </a:moveTo>
                      <a:lnTo>
                        <a:pt x="139144" y="114041"/>
                      </a:lnTo>
                      <a:cubicBezTo>
                        <a:pt x="139144" y="161252"/>
                        <a:pt x="116193" y="199524"/>
                        <a:pt x="87881" y="199524"/>
                      </a:cubicBezTo>
                      <a:lnTo>
                        <a:pt x="51264" y="199524"/>
                      </a:lnTo>
                      <a:cubicBezTo>
                        <a:pt x="22952" y="199524"/>
                        <a:pt x="0" y="161252"/>
                        <a:pt x="0" y="114041"/>
                      </a:cubicBezTo>
                      <a:lnTo>
                        <a:pt x="12813" y="0"/>
                      </a:lnTo>
                    </a:path>
                  </a:pathLst>
                </a:custGeom>
                <a:solidFill>
                  <a:srgbClr val="99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0AAE1B1D-0FC3-4783-B372-F0EB201BE9C3}"/>
                    </a:ext>
                  </a:extLst>
                </p:cNvPr>
                <p:cNvSpPr/>
                <p:nvPr/>
              </p:nvSpPr>
              <p:spPr bwMode="auto">
                <a:xfrm>
                  <a:off x="3776871" y="5370081"/>
                  <a:ext cx="305322" cy="380007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059772" h="1319003">
                      <a:moveTo>
                        <a:pt x="231749" y="1241256"/>
                      </a:moveTo>
                      <a:cubicBezTo>
                        <a:pt x="208484" y="1237247"/>
                        <a:pt x="188026" y="1222712"/>
                        <a:pt x="175907" y="1201964"/>
                      </a:cubicBezTo>
                      <a:lnTo>
                        <a:pt x="173033" y="1195732"/>
                      </a:lnTo>
                      <a:lnTo>
                        <a:pt x="151573" y="1156319"/>
                      </a:lnTo>
                      <a:cubicBezTo>
                        <a:pt x="101419" y="1055840"/>
                        <a:pt x="76186" y="946677"/>
                        <a:pt x="75653" y="837558"/>
                      </a:cubicBezTo>
                      <a:lnTo>
                        <a:pt x="76737" y="798091"/>
                      </a:lnTo>
                      <a:lnTo>
                        <a:pt x="64179" y="772999"/>
                      </a:lnTo>
                      <a:cubicBezTo>
                        <a:pt x="48671" y="738517"/>
                        <a:pt x="35345" y="701305"/>
                        <a:pt x="24807" y="661975"/>
                      </a:cubicBezTo>
                      <a:cubicBezTo>
                        <a:pt x="-9683" y="533258"/>
                        <a:pt x="-6970" y="409265"/>
                        <a:pt x="25270" y="319176"/>
                      </a:cubicBezTo>
                      <a:lnTo>
                        <a:pt x="34629" y="296444"/>
                      </a:lnTo>
                      <a:lnTo>
                        <a:pt x="13495" y="192959"/>
                      </a:lnTo>
                      <a:lnTo>
                        <a:pt x="33874" y="163967"/>
                      </a:lnTo>
                      <a:cubicBezTo>
                        <a:pt x="67046" y="121396"/>
                        <a:pt x="104118" y="82429"/>
                        <a:pt x="144406" y="47459"/>
                      </a:cubicBezTo>
                      <a:lnTo>
                        <a:pt x="211003" y="0"/>
                      </a:lnTo>
                      <a:lnTo>
                        <a:pt x="418001" y="0"/>
                      </a:lnTo>
                      <a:lnTo>
                        <a:pt x="377203" y="199776"/>
                      </a:lnTo>
                      <a:lnTo>
                        <a:pt x="391936" y="201350"/>
                      </a:lnTo>
                      <a:cubicBezTo>
                        <a:pt x="448424" y="210064"/>
                        <a:pt x="504719" y="232034"/>
                        <a:pt x="557350" y="265044"/>
                      </a:cubicBezTo>
                      <a:lnTo>
                        <a:pt x="560026" y="266860"/>
                      </a:lnTo>
                      <a:lnTo>
                        <a:pt x="562800" y="266131"/>
                      </a:lnTo>
                      <a:cubicBezTo>
                        <a:pt x="658635" y="245862"/>
                        <a:pt x="759166" y="248902"/>
                        <a:pt x="855642" y="276724"/>
                      </a:cubicBezTo>
                      <a:lnTo>
                        <a:pt x="855383" y="277624"/>
                      </a:lnTo>
                      <a:lnTo>
                        <a:pt x="865821" y="280552"/>
                      </a:lnTo>
                      <a:cubicBezTo>
                        <a:pt x="872325" y="283093"/>
                        <a:pt x="878671" y="286325"/>
                        <a:pt x="884762" y="290267"/>
                      </a:cubicBezTo>
                      <a:cubicBezTo>
                        <a:pt x="933487" y="321805"/>
                        <a:pt x="947416" y="386877"/>
                        <a:pt x="915874" y="435609"/>
                      </a:cubicBezTo>
                      <a:cubicBezTo>
                        <a:pt x="892217" y="472158"/>
                        <a:pt x="849701" y="489136"/>
                        <a:pt x="809366" y="482036"/>
                      </a:cubicBezTo>
                      <a:lnTo>
                        <a:pt x="797403" y="478681"/>
                      </a:lnTo>
                      <a:lnTo>
                        <a:pt x="797313" y="478990"/>
                      </a:lnTo>
                      <a:cubicBezTo>
                        <a:pt x="711039" y="454110"/>
                        <a:pt x="619792" y="459623"/>
                        <a:pt x="538290" y="493051"/>
                      </a:cubicBezTo>
                      <a:lnTo>
                        <a:pt x="520853" y="501373"/>
                      </a:lnTo>
                      <a:lnTo>
                        <a:pt x="532491" y="524655"/>
                      </a:lnTo>
                      <a:cubicBezTo>
                        <a:pt x="609196" y="663938"/>
                        <a:pt x="757783" y="750586"/>
                        <a:pt x="918445" y="747102"/>
                      </a:cubicBezTo>
                      <a:lnTo>
                        <a:pt x="952321" y="744915"/>
                      </a:lnTo>
                      <a:lnTo>
                        <a:pt x="957900" y="743711"/>
                      </a:lnTo>
                      <a:cubicBezTo>
                        <a:pt x="963871" y="743016"/>
                        <a:pt x="970005" y="742891"/>
                        <a:pt x="976238" y="743391"/>
                      </a:cubicBezTo>
                      <a:cubicBezTo>
                        <a:pt x="1026098" y="747390"/>
                        <a:pt x="1063374" y="789841"/>
                        <a:pt x="1059495" y="838207"/>
                      </a:cubicBezTo>
                      <a:cubicBezTo>
                        <a:pt x="1056100" y="880528"/>
                        <a:pt x="1022322" y="913355"/>
                        <a:pt x="980528" y="918221"/>
                      </a:cubicBezTo>
                      <a:lnTo>
                        <a:pt x="974021" y="918335"/>
                      </a:lnTo>
                      <a:lnTo>
                        <a:pt x="974030" y="918421"/>
                      </a:lnTo>
                      <a:cubicBezTo>
                        <a:pt x="956660" y="920289"/>
                        <a:pt x="939350" y="921398"/>
                        <a:pt x="922140" y="921771"/>
                      </a:cubicBezTo>
                      <a:cubicBezTo>
                        <a:pt x="904929" y="922145"/>
                        <a:pt x="887817" y="921782"/>
                        <a:pt x="870840" y="920707"/>
                      </a:cubicBezTo>
                      <a:cubicBezTo>
                        <a:pt x="781714" y="915065"/>
                        <a:pt x="696329" y="889790"/>
                        <a:pt x="620068" y="848255"/>
                      </a:cubicBezTo>
                      <a:lnTo>
                        <a:pt x="589927" y="829677"/>
                      </a:lnTo>
                      <a:lnTo>
                        <a:pt x="616709" y="854870"/>
                      </a:lnTo>
                      <a:cubicBezTo>
                        <a:pt x="691447" y="919783"/>
                        <a:pt x="784576" y="964217"/>
                        <a:pt x="887630" y="979551"/>
                      </a:cubicBezTo>
                      <a:lnTo>
                        <a:pt x="887524" y="980266"/>
                      </a:lnTo>
                      <a:lnTo>
                        <a:pt x="901527" y="981631"/>
                      </a:lnTo>
                      <a:cubicBezTo>
                        <a:pt x="946227" y="990479"/>
                        <a:pt x="979852" y="1028735"/>
                        <a:pt x="979852" y="1074589"/>
                      </a:cubicBezTo>
                      <a:cubicBezTo>
                        <a:pt x="979852" y="1126992"/>
                        <a:pt x="935934" y="1169473"/>
                        <a:pt x="881757" y="1169473"/>
                      </a:cubicBezTo>
                      <a:cubicBezTo>
                        <a:pt x="874986" y="1169473"/>
                        <a:pt x="868374" y="1168809"/>
                        <a:pt x="861988" y="1167546"/>
                      </a:cubicBezTo>
                      <a:lnTo>
                        <a:pt x="857645" y="1166242"/>
                      </a:lnTo>
                      <a:lnTo>
                        <a:pt x="800804" y="1155368"/>
                      </a:lnTo>
                      <a:cubicBezTo>
                        <a:pt x="664639" y="1123421"/>
                        <a:pt x="543696" y="1053375"/>
                        <a:pt x="449600" y="957070"/>
                      </a:cubicBezTo>
                      <a:lnTo>
                        <a:pt x="432966" y="938380"/>
                      </a:lnTo>
                      <a:lnTo>
                        <a:pt x="442381" y="953343"/>
                      </a:lnTo>
                      <a:cubicBezTo>
                        <a:pt x="490764" y="1023942"/>
                        <a:pt x="556024" y="1083552"/>
                        <a:pt x="634655" y="1125537"/>
                      </a:cubicBezTo>
                      <a:lnTo>
                        <a:pt x="671306" y="1143091"/>
                      </a:lnTo>
                      <a:lnTo>
                        <a:pt x="680029" y="1145898"/>
                      </a:lnTo>
                      <a:cubicBezTo>
                        <a:pt x="711223" y="1159575"/>
                        <a:pt x="733112" y="1191593"/>
                        <a:pt x="733112" y="1228910"/>
                      </a:cubicBezTo>
                      <a:cubicBezTo>
                        <a:pt x="733112" y="1278667"/>
                        <a:pt x="694199" y="1319003"/>
                        <a:pt x="646199" y="1319003"/>
                      </a:cubicBezTo>
                      <a:cubicBezTo>
                        <a:pt x="634198" y="1319003"/>
                        <a:pt x="622766" y="1316482"/>
                        <a:pt x="612368" y="1311923"/>
                      </a:cubicBezTo>
                      <a:lnTo>
                        <a:pt x="608168" y="1309560"/>
                      </a:lnTo>
                      <a:lnTo>
                        <a:pt x="550918" y="1282139"/>
                      </a:lnTo>
                      <a:cubicBezTo>
                        <a:pt x="433604" y="1219500"/>
                        <a:pt x="338735" y="1127280"/>
                        <a:pt x="272929" y="1018008"/>
                      </a:cubicBezTo>
                      <a:lnTo>
                        <a:pt x="263877" y="1001363"/>
                      </a:lnTo>
                      <a:lnTo>
                        <a:pt x="260179" y="999627"/>
                      </a:lnTo>
                      <a:lnTo>
                        <a:pt x="265380" y="1016581"/>
                      </a:lnTo>
                      <a:cubicBezTo>
                        <a:pt x="273381" y="1039901"/>
                        <a:pt x="282963" y="1062828"/>
                        <a:pt x="294131" y="1085202"/>
                      </a:cubicBezTo>
                      <a:lnTo>
                        <a:pt x="310035" y="1114410"/>
                      </a:lnTo>
                      <a:lnTo>
                        <a:pt x="312317" y="1117583"/>
                      </a:lnTo>
                      <a:cubicBezTo>
                        <a:pt x="317704" y="1126805"/>
                        <a:pt x="321443" y="1137254"/>
                        <a:pt x="323049" y="1148551"/>
                      </a:cubicBezTo>
                      <a:cubicBezTo>
                        <a:pt x="329474" y="1193742"/>
                        <a:pt x="299341" y="1235399"/>
                        <a:pt x="255745" y="1241597"/>
                      </a:cubicBezTo>
                      <a:cubicBezTo>
                        <a:pt x="247571" y="1242759"/>
                        <a:pt x="239504" y="1242593"/>
                        <a:pt x="231749" y="1241256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F8FAC8D7-C1EA-4127-ABBB-A5003A7DCDB9}"/>
                    </a:ext>
                  </a:extLst>
                </p:cNvPr>
                <p:cNvSpPr/>
                <p:nvPr/>
              </p:nvSpPr>
              <p:spPr bwMode="auto">
                <a:xfrm rot="10800000">
                  <a:off x="3778867" y="4334757"/>
                  <a:ext cx="982299" cy="1090629"/>
                </a:xfrm>
                <a:custGeom>
                  <a:avLst/>
                  <a:gdLst>
                    <a:gd name="connsiteX0" fmla="*/ 68040 w 982299"/>
                    <a:gd name="connsiteY0" fmla="*/ 1090629 h 1090629"/>
                    <a:gd name="connsiteX1" fmla="*/ 0 w 982299"/>
                    <a:gd name="connsiteY1" fmla="*/ 972781 h 1090629"/>
                    <a:gd name="connsiteX2" fmla="*/ 216427 w 982299"/>
                    <a:gd name="connsiteY2" fmla="*/ 847827 h 1090629"/>
                    <a:gd name="connsiteX3" fmla="*/ 218271 w 982299"/>
                    <a:gd name="connsiteY3" fmla="*/ 847207 h 1090629"/>
                    <a:gd name="connsiteX4" fmla="*/ 394750 w 982299"/>
                    <a:gd name="connsiteY4" fmla="*/ 670728 h 1090629"/>
                    <a:gd name="connsiteX5" fmla="*/ 182369 w 982299"/>
                    <a:gd name="connsiteY5" fmla="*/ 302872 h 1090629"/>
                    <a:gd name="connsiteX6" fmla="*/ 608402 w 982299"/>
                    <a:gd name="connsiteY6" fmla="*/ 56901 h 1090629"/>
                    <a:gd name="connsiteX7" fmla="*/ 788716 w 982299"/>
                    <a:gd name="connsiteY7" fmla="*/ 369214 h 1090629"/>
                    <a:gd name="connsiteX8" fmla="*/ 843159 w 982299"/>
                    <a:gd name="connsiteY8" fmla="*/ 274916 h 1090629"/>
                    <a:gd name="connsiteX9" fmla="*/ 843159 w 982299"/>
                    <a:gd name="connsiteY9" fmla="*/ 0 h 1090629"/>
                    <a:gd name="connsiteX10" fmla="*/ 982299 w 982299"/>
                    <a:gd name="connsiteY10" fmla="*/ 0 h 1090629"/>
                    <a:gd name="connsiteX11" fmla="*/ 982299 w 982299"/>
                    <a:gd name="connsiteY11" fmla="*/ 288944 h 1090629"/>
                    <a:gd name="connsiteX12" fmla="*/ 978482 w 982299"/>
                    <a:gd name="connsiteY12" fmla="*/ 307852 h 1090629"/>
                    <a:gd name="connsiteX13" fmla="*/ 978483 w 982299"/>
                    <a:gd name="connsiteY13" fmla="*/ 307873 h 1090629"/>
                    <a:gd name="connsiteX14" fmla="*/ 978469 w 982299"/>
                    <a:gd name="connsiteY14" fmla="*/ 307916 h 1090629"/>
                    <a:gd name="connsiteX15" fmla="*/ 976832 w 982299"/>
                    <a:gd name="connsiteY15" fmla="*/ 316024 h 1090629"/>
                    <a:gd name="connsiteX16" fmla="*/ 974659 w 982299"/>
                    <a:gd name="connsiteY16" fmla="*/ 319247 h 1090629"/>
                    <a:gd name="connsiteX17" fmla="*/ 969678 w 982299"/>
                    <a:gd name="connsiteY17" fmla="*/ 334059 h 1090629"/>
                    <a:gd name="connsiteX18" fmla="*/ 853918 w 982299"/>
                    <a:gd name="connsiteY18" fmla="*/ 534561 h 1090629"/>
                    <a:gd name="connsiteX19" fmla="*/ 853127 w 982299"/>
                    <a:gd name="connsiteY19" fmla="*/ 539966 h 1090629"/>
                    <a:gd name="connsiteX20" fmla="*/ 803873 w 982299"/>
                    <a:gd name="connsiteY20" fmla="*/ 597549 h 1090629"/>
                    <a:gd name="connsiteX21" fmla="*/ 785073 w 982299"/>
                    <a:gd name="connsiteY21" fmla="*/ 608403 h 1090629"/>
                    <a:gd name="connsiteX22" fmla="*/ 752664 w 982299"/>
                    <a:gd name="connsiteY22" fmla="*/ 603953 h 1090629"/>
                    <a:gd name="connsiteX23" fmla="*/ 662228 w 982299"/>
                    <a:gd name="connsiteY23" fmla="*/ 631455 h 1090629"/>
                    <a:gd name="connsiteX24" fmla="*/ 593192 w 982299"/>
                    <a:gd name="connsiteY24" fmla="*/ 696024 h 1090629"/>
                    <a:gd name="connsiteX25" fmla="*/ 580842 w 982299"/>
                    <a:gd name="connsiteY25" fmla="*/ 726316 h 1090629"/>
                    <a:gd name="connsiteX26" fmla="*/ 552847 w 982299"/>
                    <a:gd name="connsiteY26" fmla="*/ 742479 h 1090629"/>
                    <a:gd name="connsiteX27" fmla="*/ 515400 w 982299"/>
                    <a:gd name="connsiteY27" fmla="*/ 756279 h 1090629"/>
                    <a:gd name="connsiteX28" fmla="*/ 501622 w 982299"/>
                    <a:gd name="connsiteY28" fmla="*/ 756303 h 1090629"/>
                    <a:gd name="connsiteX29" fmla="*/ 305718 w 982299"/>
                    <a:gd name="connsiteY29" fmla="*/ 952205 h 1090629"/>
                    <a:gd name="connsiteX30" fmla="*/ 283210 w 982299"/>
                    <a:gd name="connsiteY30" fmla="*/ 967151 h 1090629"/>
                    <a:gd name="connsiteX31" fmla="*/ 281253 w 982299"/>
                    <a:gd name="connsiteY31" fmla="*/ 967532 h 1090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82299" h="1090629">
                      <a:moveTo>
                        <a:pt x="68040" y="1090629"/>
                      </a:moveTo>
                      <a:lnTo>
                        <a:pt x="0" y="972781"/>
                      </a:lnTo>
                      <a:lnTo>
                        <a:pt x="216427" y="847827"/>
                      </a:lnTo>
                      <a:lnTo>
                        <a:pt x="218271" y="847207"/>
                      </a:lnTo>
                      <a:lnTo>
                        <a:pt x="394750" y="670728"/>
                      </a:lnTo>
                      <a:lnTo>
                        <a:pt x="182369" y="302872"/>
                      </a:lnTo>
                      <a:lnTo>
                        <a:pt x="608402" y="56901"/>
                      </a:lnTo>
                      <a:lnTo>
                        <a:pt x="788716" y="369214"/>
                      </a:lnTo>
                      <a:lnTo>
                        <a:pt x="843159" y="274916"/>
                      </a:lnTo>
                      <a:lnTo>
                        <a:pt x="843159" y="0"/>
                      </a:lnTo>
                      <a:lnTo>
                        <a:pt x="982299" y="0"/>
                      </a:lnTo>
                      <a:lnTo>
                        <a:pt x="982299" y="288944"/>
                      </a:lnTo>
                      <a:lnTo>
                        <a:pt x="978482" y="307852"/>
                      </a:lnTo>
                      <a:lnTo>
                        <a:pt x="978483" y="307873"/>
                      </a:lnTo>
                      <a:lnTo>
                        <a:pt x="978469" y="307916"/>
                      </a:lnTo>
                      <a:lnTo>
                        <a:pt x="976832" y="316024"/>
                      </a:lnTo>
                      <a:lnTo>
                        <a:pt x="974659" y="319247"/>
                      </a:lnTo>
                      <a:lnTo>
                        <a:pt x="969678" y="334059"/>
                      </a:lnTo>
                      <a:lnTo>
                        <a:pt x="853918" y="534561"/>
                      </a:lnTo>
                      <a:lnTo>
                        <a:pt x="853127" y="539966"/>
                      </a:lnTo>
                      <a:cubicBezTo>
                        <a:pt x="845090" y="562614"/>
                        <a:pt x="828037" y="583598"/>
                        <a:pt x="803873" y="597549"/>
                      </a:cubicBezTo>
                      <a:lnTo>
                        <a:pt x="785073" y="608403"/>
                      </a:lnTo>
                      <a:lnTo>
                        <a:pt x="752664" y="603953"/>
                      </a:lnTo>
                      <a:cubicBezTo>
                        <a:pt x="721266" y="606168"/>
                        <a:pt x="690511" y="615125"/>
                        <a:pt x="662228" y="631455"/>
                      </a:cubicBezTo>
                      <a:cubicBezTo>
                        <a:pt x="633944" y="647784"/>
                        <a:pt x="610809" y="669940"/>
                        <a:pt x="593192" y="696024"/>
                      </a:cubicBezTo>
                      <a:lnTo>
                        <a:pt x="580842" y="726316"/>
                      </a:lnTo>
                      <a:lnTo>
                        <a:pt x="552847" y="742479"/>
                      </a:lnTo>
                      <a:cubicBezTo>
                        <a:pt x="540765" y="749455"/>
                        <a:pt x="528049" y="754011"/>
                        <a:pt x="515400" y="756279"/>
                      </a:cubicBezTo>
                      <a:lnTo>
                        <a:pt x="501622" y="756303"/>
                      </a:lnTo>
                      <a:lnTo>
                        <a:pt x="305718" y="952205"/>
                      </a:lnTo>
                      <a:cubicBezTo>
                        <a:pt x="299075" y="958848"/>
                        <a:pt x="291400" y="963830"/>
                        <a:pt x="283210" y="967151"/>
                      </a:cubicBezTo>
                      <a:lnTo>
                        <a:pt x="281253" y="96753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FD39709E-0FBE-4D7F-B19C-AEB96CE523EF}"/>
                    </a:ext>
                  </a:extLst>
                </p:cNvPr>
                <p:cNvGrpSpPr/>
                <p:nvPr/>
              </p:nvGrpSpPr>
              <p:grpSpPr>
                <a:xfrm rot="1303886">
                  <a:off x="3380242" y="4294809"/>
                  <a:ext cx="537571" cy="333225"/>
                  <a:chOff x="6506302" y="3971562"/>
                  <a:chExt cx="537571" cy="333225"/>
                </a:xfrm>
              </p:grpSpPr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F063925C-7CE5-4B6A-8267-DAD8180BDF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06477" y="4155635"/>
                    <a:ext cx="237396" cy="1491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正方形/長方形 192">
                    <a:extLst>
                      <a:ext uri="{FF2B5EF4-FFF2-40B4-BE49-F238E27FC236}">
                        <a16:creationId xmlns:a16="http://schemas.microsoft.com/office/drawing/2014/main" id="{9A2EC93C-9F8C-4148-BE42-D403FFAF4EF2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6506302" y="3971562"/>
                    <a:ext cx="262587" cy="4772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A05E001F-6C07-4F50-BE1F-D10338B25E2D}"/>
                      </a:ext>
                    </a:extLst>
                  </p:cNvPr>
                  <p:cNvSpPr/>
                  <p:nvPr/>
                </p:nvSpPr>
                <p:spPr bwMode="auto">
                  <a:xfrm rot="19452066">
                    <a:off x="6606804" y="4034825"/>
                    <a:ext cx="99689" cy="19206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C819CADC-F840-4F67-BDC9-660D25BFCBCA}"/>
                  </a:ext>
                </a:extLst>
              </p:cNvPr>
              <p:cNvSpPr/>
              <p:nvPr/>
            </p:nvSpPr>
            <p:spPr bwMode="auto">
              <a:xfrm rot="900000">
                <a:off x="8397666" y="5805483"/>
                <a:ext cx="185697" cy="223552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89A0BC2B-E743-4ECF-B103-05E3AD3D6D60}"/>
                  </a:ext>
                </a:extLst>
              </p:cNvPr>
              <p:cNvSpPr/>
              <p:nvPr/>
            </p:nvSpPr>
            <p:spPr bwMode="auto">
              <a:xfrm rot="14400000">
                <a:off x="9193336" y="5344282"/>
                <a:ext cx="185697" cy="223552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5173F8B-13F5-443D-A55D-C881064C6131}"/>
              </a:ext>
            </a:extLst>
          </p:cNvPr>
          <p:cNvGrpSpPr/>
          <p:nvPr/>
        </p:nvGrpSpPr>
        <p:grpSpPr>
          <a:xfrm>
            <a:off x="664641" y="1283358"/>
            <a:ext cx="2695622" cy="1884167"/>
            <a:chOff x="664641" y="1283358"/>
            <a:chExt cx="2695622" cy="1884167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99B39C8-0EE8-4B87-9AFB-355C7F96803A}"/>
                </a:ext>
              </a:extLst>
            </p:cNvPr>
            <p:cNvSpPr/>
            <p:nvPr/>
          </p:nvSpPr>
          <p:spPr>
            <a:xfrm>
              <a:off x="664641" y="2819400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4B5416B6-5183-462E-94F3-2CC4927537A6}"/>
                </a:ext>
              </a:extLst>
            </p:cNvPr>
            <p:cNvSpPr/>
            <p:nvPr/>
          </p:nvSpPr>
          <p:spPr>
            <a:xfrm>
              <a:off x="2461673" y="288922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7D9F2EF-6438-4086-B54E-F7F7BBA06EE0}"/>
                </a:ext>
              </a:extLst>
            </p:cNvPr>
            <p:cNvGrpSpPr/>
            <p:nvPr/>
          </p:nvGrpSpPr>
          <p:grpSpPr>
            <a:xfrm>
              <a:off x="664641" y="1283358"/>
              <a:ext cx="2522355" cy="1729923"/>
              <a:chOff x="-960959" y="7008"/>
              <a:chExt cx="3844712" cy="263684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5EFF73E0-7EFC-43C3-A4BD-F6A3A4B64D87}"/>
                  </a:ext>
                </a:extLst>
              </p:cNvPr>
              <p:cNvGrpSpPr/>
              <p:nvPr/>
            </p:nvGrpSpPr>
            <p:grpSpPr>
              <a:xfrm>
                <a:off x="-960959" y="7008"/>
                <a:ext cx="3844712" cy="2636844"/>
                <a:chOff x="173121" y="2273821"/>
                <a:chExt cx="3844712" cy="2636844"/>
              </a:xfrm>
            </p:grpSpPr>
            <p:sp>
              <p:nvSpPr>
                <p:cNvPr id="10" name="星: 10 pt 9">
                  <a:extLst>
                    <a:ext uri="{FF2B5EF4-FFF2-40B4-BE49-F238E27FC236}">
                      <a16:creationId xmlns:a16="http://schemas.microsoft.com/office/drawing/2014/main" id="{8A357545-4F13-411A-A3E4-05109B4FF4A6}"/>
                    </a:ext>
                  </a:extLst>
                </p:cNvPr>
                <p:cNvSpPr/>
                <p:nvPr/>
              </p:nvSpPr>
              <p:spPr bwMode="auto">
                <a:xfrm>
                  <a:off x="908976" y="2888771"/>
                  <a:ext cx="851440" cy="85144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E3890FCF-F3AD-4ED9-BF7E-BE984DFCBEF6}"/>
                    </a:ext>
                  </a:extLst>
                </p:cNvPr>
                <p:cNvGrpSpPr/>
                <p:nvPr/>
              </p:nvGrpSpPr>
              <p:grpSpPr>
                <a:xfrm rot="20700000">
                  <a:off x="2341232" y="2291214"/>
                  <a:ext cx="1676601" cy="2586902"/>
                  <a:chOff x="2342839" y="3297191"/>
                  <a:chExt cx="1676601" cy="2586902"/>
                </a:xfrm>
              </p:grpSpPr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BD6636A1-84A9-4E5C-AF10-49709DAD758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380182" y="4550925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8" name="四角形: 上の 2 つの角を丸める 17">
                    <a:extLst>
                      <a:ext uri="{FF2B5EF4-FFF2-40B4-BE49-F238E27FC236}">
                        <a16:creationId xmlns:a16="http://schemas.microsoft.com/office/drawing/2014/main" id="{9B3C51AE-FB80-45D4-AB07-337B5DF0D39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727285" y="4634099"/>
                    <a:ext cx="94264" cy="30944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47D512CB-2F5C-4687-AC45-A8613A2126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21679" y="4268645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7025AB12-2EA6-4EC8-8F13-B1D7C3336E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9786" y="3404047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53E60C93-52B5-4D5A-B517-3E838B5DFB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4754" y="4382766"/>
                    <a:ext cx="1265971" cy="565950"/>
                  </a:xfrm>
                  <a:custGeom>
                    <a:avLst/>
                    <a:gdLst>
                      <a:gd name="connsiteX0" fmla="*/ 544800 w 1265971"/>
                      <a:gd name="connsiteY0" fmla="*/ 0 h 565950"/>
                      <a:gd name="connsiteX1" fmla="*/ 566509 w 1265971"/>
                      <a:gd name="connsiteY1" fmla="*/ 0 h 565950"/>
                      <a:gd name="connsiteX2" fmla="*/ 592351 w 1265971"/>
                      <a:gd name="connsiteY2" fmla="*/ 20059 h 565950"/>
                      <a:gd name="connsiteX3" fmla="*/ 684422 w 1265971"/>
                      <a:gd name="connsiteY3" fmla="*/ 41459 h 565950"/>
                      <a:gd name="connsiteX4" fmla="*/ 776493 w 1265971"/>
                      <a:gd name="connsiteY4" fmla="*/ 20059 h 565950"/>
                      <a:gd name="connsiteX5" fmla="*/ 802335 w 1265971"/>
                      <a:gd name="connsiteY5" fmla="*/ 0 h 565950"/>
                      <a:gd name="connsiteX6" fmla="*/ 834661 w 1265971"/>
                      <a:gd name="connsiteY6" fmla="*/ 0 h 565950"/>
                      <a:gd name="connsiteX7" fmla="*/ 854976 w 1265971"/>
                      <a:gd name="connsiteY7" fmla="*/ 3498 h 565950"/>
                      <a:gd name="connsiteX8" fmla="*/ 862739 w 1265971"/>
                      <a:gd name="connsiteY8" fmla="*/ 3985 h 565950"/>
                      <a:gd name="connsiteX9" fmla="*/ 871618 w 1265971"/>
                      <a:gd name="connsiteY9" fmla="*/ 6364 h 565950"/>
                      <a:gd name="connsiteX10" fmla="*/ 873991 w 1265971"/>
                      <a:gd name="connsiteY10" fmla="*/ 6773 h 565950"/>
                      <a:gd name="connsiteX11" fmla="*/ 874730 w 1265971"/>
                      <a:gd name="connsiteY11" fmla="*/ 7198 h 565950"/>
                      <a:gd name="connsiteX12" fmla="*/ 1148792 w 1265971"/>
                      <a:gd name="connsiteY12" fmla="*/ 80634 h 565950"/>
                      <a:gd name="connsiteX13" fmla="*/ 1159577 w 1265971"/>
                      <a:gd name="connsiteY13" fmla="*/ 85991 h 565950"/>
                      <a:gd name="connsiteX14" fmla="*/ 1169590 w 1265971"/>
                      <a:gd name="connsiteY14" fmla="*/ 89436 h 565950"/>
                      <a:gd name="connsiteX15" fmla="*/ 1201291 w 1265971"/>
                      <a:gd name="connsiteY15" fmla="*/ 130751 h 565950"/>
                      <a:gd name="connsiteX16" fmla="*/ 1265971 w 1265971"/>
                      <a:gd name="connsiteY16" fmla="*/ 372143 h 565950"/>
                      <a:gd name="connsiteX17" fmla="*/ 1134529 w 1265971"/>
                      <a:gd name="connsiteY17" fmla="*/ 407363 h 565950"/>
                      <a:gd name="connsiteX18" fmla="*/ 1079776 w 1265971"/>
                      <a:gd name="connsiteY18" fmla="*/ 203020 h 565950"/>
                      <a:gd name="connsiteX19" fmla="*/ 935701 w 1265971"/>
                      <a:gd name="connsiteY19" fmla="*/ 164416 h 565950"/>
                      <a:gd name="connsiteX20" fmla="*/ 935701 w 1265971"/>
                      <a:gd name="connsiteY20" fmla="*/ 565950 h 565950"/>
                      <a:gd name="connsiteX21" fmla="*/ 443760 w 1265971"/>
                      <a:gd name="connsiteY21" fmla="*/ 565950 h 565950"/>
                      <a:gd name="connsiteX22" fmla="*/ 443760 w 1265971"/>
                      <a:gd name="connsiteY22" fmla="*/ 139441 h 565950"/>
                      <a:gd name="connsiteX23" fmla="*/ 307654 w 1265971"/>
                      <a:gd name="connsiteY23" fmla="*/ 139441 h 565950"/>
                      <a:gd name="connsiteX24" fmla="*/ 69570 w 1265971"/>
                      <a:gd name="connsiteY24" fmla="*/ 276899 h 565950"/>
                      <a:gd name="connsiteX25" fmla="*/ 0 w 1265971"/>
                      <a:gd name="connsiteY25" fmla="*/ 156400 h 565950"/>
                      <a:gd name="connsiteX26" fmla="*/ 250233 w 1265971"/>
                      <a:gd name="connsiteY26" fmla="*/ 11928 h 565950"/>
                      <a:gd name="connsiteX27" fmla="*/ 268515 w 1265971"/>
                      <a:gd name="connsiteY27" fmla="*/ 5781 h 565950"/>
                      <a:gd name="connsiteX28" fmla="*/ 268533 w 1265971"/>
                      <a:gd name="connsiteY28" fmla="*/ 5768 h 565950"/>
                      <a:gd name="connsiteX29" fmla="*/ 268578 w 1265971"/>
                      <a:gd name="connsiteY29" fmla="*/ 5759 h 565950"/>
                      <a:gd name="connsiteX30" fmla="*/ 276418 w 1265971"/>
                      <a:gd name="connsiteY30" fmla="*/ 3123 h 565950"/>
                      <a:gd name="connsiteX31" fmla="*/ 279275 w 1265971"/>
                      <a:gd name="connsiteY31" fmla="*/ 3600 h 565950"/>
                      <a:gd name="connsiteX32" fmla="*/ 295613 w 1265971"/>
                      <a:gd name="connsiteY32" fmla="*/ 301 h 565950"/>
                      <a:gd name="connsiteX33" fmla="*/ 535969 w 1265971"/>
                      <a:gd name="connsiteY33" fmla="*/ 301 h 565950"/>
                      <a:gd name="connsiteX34" fmla="*/ 535969 w 1265971"/>
                      <a:gd name="connsiteY34" fmla="*/ 1521 h 56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65971" h="565950">
                        <a:moveTo>
                          <a:pt x="544800" y="0"/>
                        </a:moveTo>
                        <a:lnTo>
                          <a:pt x="566509" y="0"/>
                        </a:lnTo>
                        <a:lnTo>
                          <a:pt x="592351" y="20059"/>
                        </a:lnTo>
                        <a:cubicBezTo>
                          <a:pt x="620650" y="33840"/>
                          <a:pt x="651763" y="41459"/>
                          <a:pt x="684422" y="41459"/>
                        </a:cubicBezTo>
                        <a:cubicBezTo>
                          <a:pt x="717081" y="41459"/>
                          <a:pt x="748194" y="33840"/>
                          <a:pt x="776493" y="20059"/>
                        </a:cubicBezTo>
                        <a:lnTo>
                          <a:pt x="802335" y="0"/>
                        </a:lnTo>
                        <a:lnTo>
                          <a:pt x="834661" y="0"/>
                        </a:lnTo>
                        <a:lnTo>
                          <a:pt x="854976" y="3498"/>
                        </a:lnTo>
                        <a:lnTo>
                          <a:pt x="862739" y="3985"/>
                        </a:lnTo>
                        <a:lnTo>
                          <a:pt x="871618" y="6364"/>
                        </a:lnTo>
                        <a:lnTo>
                          <a:pt x="873991" y="6773"/>
                        </a:lnTo>
                        <a:lnTo>
                          <a:pt x="874730" y="7198"/>
                        </a:lnTo>
                        <a:lnTo>
                          <a:pt x="1148792" y="80634"/>
                        </a:lnTo>
                        <a:lnTo>
                          <a:pt x="1159577" y="85991"/>
                        </a:lnTo>
                        <a:lnTo>
                          <a:pt x="1169590" y="89436"/>
                        </a:lnTo>
                        <a:cubicBezTo>
                          <a:pt x="1184670" y="98143"/>
                          <a:pt x="1196428" y="112602"/>
                          <a:pt x="1201291" y="130751"/>
                        </a:cubicBezTo>
                        <a:cubicBezTo>
                          <a:pt x="1222852" y="211215"/>
                          <a:pt x="1244411" y="291679"/>
                          <a:pt x="1265971" y="372143"/>
                        </a:cubicBezTo>
                        <a:lnTo>
                          <a:pt x="1134529" y="407363"/>
                        </a:lnTo>
                        <a:lnTo>
                          <a:pt x="1079776" y="203020"/>
                        </a:lnTo>
                        <a:lnTo>
                          <a:pt x="935701" y="164416"/>
                        </a:lnTo>
                        <a:lnTo>
                          <a:pt x="935701" y="565950"/>
                        </a:lnTo>
                        <a:lnTo>
                          <a:pt x="443760" y="565950"/>
                        </a:lnTo>
                        <a:lnTo>
                          <a:pt x="443760" y="139441"/>
                        </a:lnTo>
                        <a:lnTo>
                          <a:pt x="307654" y="139441"/>
                        </a:lnTo>
                        <a:lnTo>
                          <a:pt x="69570" y="276899"/>
                        </a:lnTo>
                        <a:lnTo>
                          <a:pt x="0" y="156400"/>
                        </a:lnTo>
                        <a:lnTo>
                          <a:pt x="250233" y="11928"/>
                        </a:lnTo>
                        <a:lnTo>
                          <a:pt x="268515" y="5781"/>
                        </a:lnTo>
                        <a:lnTo>
                          <a:pt x="268533" y="5768"/>
                        </a:lnTo>
                        <a:lnTo>
                          <a:pt x="268578" y="5759"/>
                        </a:lnTo>
                        <a:lnTo>
                          <a:pt x="276418" y="3123"/>
                        </a:lnTo>
                        <a:lnTo>
                          <a:pt x="279275" y="3600"/>
                        </a:lnTo>
                        <a:lnTo>
                          <a:pt x="295613" y="301"/>
                        </a:lnTo>
                        <a:lnTo>
                          <a:pt x="535969" y="301"/>
                        </a:lnTo>
                        <a:lnTo>
                          <a:pt x="535969" y="152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327535C8-5933-4007-98AD-7D6C47F469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0562" y="3736804"/>
                    <a:ext cx="495293" cy="575655"/>
                  </a:xfrm>
                  <a:custGeom>
                    <a:avLst/>
                    <a:gdLst>
                      <a:gd name="connsiteX0" fmla="*/ 9092 w 569334"/>
                      <a:gd name="connsiteY0" fmla="*/ 0 h 575655"/>
                      <a:gd name="connsiteX1" fmla="*/ 350605 w 569334"/>
                      <a:gd name="connsiteY1" fmla="*/ 0 h 575655"/>
                      <a:gd name="connsiteX2" fmla="*/ 360503 w 569334"/>
                      <a:gd name="connsiteY2" fmla="*/ 22567 h 575655"/>
                      <a:gd name="connsiteX3" fmla="*/ 569334 w 569334"/>
                      <a:gd name="connsiteY3" fmla="*/ 269325 h 575655"/>
                      <a:gd name="connsiteX4" fmla="*/ 353934 w 569334"/>
                      <a:gd name="connsiteY4" fmla="*/ 399443 h 575655"/>
                      <a:gd name="connsiteX5" fmla="*/ 344608 w 569334"/>
                      <a:gd name="connsiteY5" fmla="*/ 393982 h 575655"/>
                      <a:gd name="connsiteX6" fmla="*/ 347057 w 569334"/>
                      <a:gd name="connsiteY6" fmla="*/ 401638 h 575655"/>
                      <a:gd name="connsiteX7" fmla="*/ 387040 w 569334"/>
                      <a:gd name="connsiteY7" fmla="*/ 498185 h 575655"/>
                      <a:gd name="connsiteX8" fmla="*/ 246910 w 569334"/>
                      <a:gd name="connsiteY8" fmla="*/ 488587 h 575655"/>
                      <a:gd name="connsiteX9" fmla="*/ 215618 w 569334"/>
                      <a:gd name="connsiteY9" fmla="*/ 460380 h 575655"/>
                      <a:gd name="connsiteX10" fmla="*/ 239840 w 569334"/>
                      <a:gd name="connsiteY10" fmla="*/ 575655 h 575655"/>
                      <a:gd name="connsiteX11" fmla="*/ 0 w 569334"/>
                      <a:gd name="connsiteY11" fmla="*/ 101788 h 57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69334" h="575655">
                        <a:moveTo>
                          <a:pt x="9092" y="0"/>
                        </a:moveTo>
                        <a:lnTo>
                          <a:pt x="350605" y="0"/>
                        </a:lnTo>
                        <a:lnTo>
                          <a:pt x="360503" y="22567"/>
                        </a:lnTo>
                        <a:cubicBezTo>
                          <a:pt x="418285" y="135029"/>
                          <a:pt x="489547" y="220546"/>
                          <a:pt x="569334" y="269325"/>
                        </a:cubicBezTo>
                        <a:cubicBezTo>
                          <a:pt x="510794" y="384986"/>
                          <a:pt x="429523" y="428358"/>
                          <a:pt x="353934" y="399443"/>
                        </a:cubicBezTo>
                        <a:lnTo>
                          <a:pt x="344608" y="393982"/>
                        </a:lnTo>
                        <a:lnTo>
                          <a:pt x="347057" y="401638"/>
                        </a:lnTo>
                        <a:cubicBezTo>
                          <a:pt x="359288" y="435184"/>
                          <a:pt x="372626" y="467439"/>
                          <a:pt x="387040" y="498185"/>
                        </a:cubicBezTo>
                        <a:cubicBezTo>
                          <a:pt x="339059" y="523586"/>
                          <a:pt x="290578" y="518366"/>
                          <a:pt x="246910" y="488587"/>
                        </a:cubicBezTo>
                        <a:lnTo>
                          <a:pt x="215618" y="460380"/>
                        </a:lnTo>
                        <a:lnTo>
                          <a:pt x="239840" y="575655"/>
                        </a:lnTo>
                        <a:cubicBezTo>
                          <a:pt x="107381" y="575655"/>
                          <a:pt x="0" y="363498"/>
                          <a:pt x="0" y="10178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2D712065-6D58-47AA-8063-D7F4BDC3C4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09438" y="3297191"/>
                    <a:ext cx="879476" cy="463920"/>
                  </a:xfrm>
                  <a:custGeom>
                    <a:avLst/>
                    <a:gdLst>
                      <a:gd name="connsiteX0" fmla="*/ 439738 w 879476"/>
                      <a:gd name="connsiteY0" fmla="*/ 0 h 463920"/>
                      <a:gd name="connsiteX1" fmla="*/ 879476 w 879476"/>
                      <a:gd name="connsiteY1" fmla="*/ 454360 h 463920"/>
                      <a:gd name="connsiteX2" fmla="*/ 878544 w 879476"/>
                      <a:gd name="connsiteY2" fmla="*/ 463920 h 463920"/>
                      <a:gd name="connsiteX3" fmla="*/ 933 w 879476"/>
                      <a:gd name="connsiteY3" fmla="*/ 463920 h 463920"/>
                      <a:gd name="connsiteX4" fmla="*/ 0 w 879476"/>
                      <a:gd name="connsiteY4" fmla="*/ 454360 h 463920"/>
                      <a:gd name="connsiteX5" fmla="*/ 439738 w 879476"/>
                      <a:gd name="connsiteY5" fmla="*/ 0 h 463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476" h="463920">
                        <a:moveTo>
                          <a:pt x="439738" y="0"/>
                        </a:moveTo>
                        <a:cubicBezTo>
                          <a:pt x="682599" y="0"/>
                          <a:pt x="879476" y="203424"/>
                          <a:pt x="879476" y="454360"/>
                        </a:cubicBezTo>
                        <a:lnTo>
                          <a:pt x="878544" y="463920"/>
                        </a:lnTo>
                        <a:lnTo>
                          <a:pt x="933" y="463920"/>
                        </a:lnTo>
                        <a:lnTo>
                          <a:pt x="0" y="454360"/>
                        </a:lnTo>
                        <a:cubicBezTo>
                          <a:pt x="0" y="203424"/>
                          <a:pt x="196877" y="0"/>
                          <a:pt x="43973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二等辺三角形 36">
                    <a:extLst>
                      <a:ext uri="{FF2B5EF4-FFF2-40B4-BE49-F238E27FC236}">
                        <a16:creationId xmlns:a16="http://schemas.microsoft.com/office/drawing/2014/main" id="{8DF85915-C241-4996-B87F-EE48967CBB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16497" y="3653363"/>
                    <a:ext cx="671858" cy="107748"/>
                  </a:xfrm>
                  <a:custGeom>
                    <a:avLst/>
                    <a:gdLst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6827" h="107748">
                        <a:moveTo>
                          <a:pt x="0" y="107748"/>
                        </a:moveTo>
                        <a:cubicBezTo>
                          <a:pt x="90116" y="65482"/>
                          <a:pt x="310408" y="16866"/>
                          <a:pt x="375124" y="0"/>
                        </a:cubicBezTo>
                        <a:lnTo>
                          <a:pt x="836827" y="107748"/>
                        </a:lnTo>
                        <a:lnTo>
                          <a:pt x="0" y="107748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4EBF793B-42EC-46F8-995C-7365506DA0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813" y="3807403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1ECCD66E-6068-4027-9BB0-DE5E1BB1B32E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349049" y="5105822"/>
                    <a:ext cx="568699" cy="395315"/>
                  </a:xfrm>
                  <a:custGeom>
                    <a:avLst/>
                    <a:gdLst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49810 w 568699"/>
                      <a:gd name="connsiteY6" fmla="*/ 114610 h 395315"/>
                      <a:gd name="connsiteX7" fmla="*/ 568699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68699 w 568699"/>
                      <a:gd name="connsiteY6" fmla="*/ 395315 h 395315"/>
                      <a:gd name="connsiteX7" fmla="*/ 377845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68699 w 568699"/>
                      <a:gd name="connsiteY5" fmla="*/ 395315 h 395315"/>
                      <a:gd name="connsiteX6" fmla="*/ 377845 w 568699"/>
                      <a:gd name="connsiteY6" fmla="*/ 395315 h 395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68699" h="395315">
                        <a:moveTo>
                          <a:pt x="377845" y="395315"/>
                        </a:moveTo>
                        <a:lnTo>
                          <a:pt x="389685" y="219371"/>
                        </a:lnTo>
                        <a:lnTo>
                          <a:pt x="0" y="90903"/>
                        </a:lnTo>
                        <a:lnTo>
                          <a:pt x="24358" y="0"/>
                        </a:lnTo>
                        <a:lnTo>
                          <a:pt x="546218" y="108586"/>
                        </a:lnTo>
                        <a:lnTo>
                          <a:pt x="568699" y="395315"/>
                        </a:lnTo>
                        <a:lnTo>
                          <a:pt x="377845" y="395315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5B45E6AC-08EE-4CAA-B87E-B0CA4BC08D1A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2936609" y="5113952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0DCEE88B-A201-4DCD-B66A-8330A5E1A2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7239" y="4933915"/>
                    <a:ext cx="536576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2925" h="433452">
                        <a:moveTo>
                          <a:pt x="21898" y="0"/>
                        </a:moveTo>
                        <a:lnTo>
                          <a:pt x="521027" y="0"/>
                        </a:lnTo>
                        <a:lnTo>
                          <a:pt x="542925" y="433452"/>
                        </a:lnTo>
                        <a:lnTo>
                          <a:pt x="300995" y="433452"/>
                        </a:lnTo>
                        <a:lnTo>
                          <a:pt x="271463" y="268893"/>
                        </a:lnTo>
                        <a:lnTo>
                          <a:pt x="241931" y="433452"/>
                        </a:lnTo>
                        <a:lnTo>
                          <a:pt x="0" y="433452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15ED0C92-B4E8-4FCB-BE28-D7A945542D7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33186" y="5764690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4011391B-0A0B-4B93-84E2-8CEA9C6CEC5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826119" y="5387227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9A294FFF-04E8-4F61-818E-30FDAAA11FC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648345" y="4757555"/>
                    <a:ext cx="293136" cy="337776"/>
                    <a:chOff x="2170176" y="4797819"/>
                    <a:chExt cx="293136" cy="337776"/>
                  </a:xfrm>
                </p:grpSpPr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BC3E4F24-D1D2-43BF-981A-926A5C4D8B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0176" y="4797819"/>
                      <a:ext cx="293136" cy="316042"/>
                    </a:xfrm>
                    <a:custGeom>
                      <a:avLst/>
                      <a:gdLst>
                        <a:gd name="connsiteX0" fmla="*/ 70754 w 380054"/>
                        <a:gd name="connsiteY0" fmla="*/ 0 h 517668"/>
                        <a:gd name="connsiteX1" fmla="*/ 309298 w 380054"/>
                        <a:gd name="connsiteY1" fmla="*/ 0 h 517668"/>
                        <a:gd name="connsiteX2" fmla="*/ 321870 w 380054"/>
                        <a:gd name="connsiteY2" fmla="*/ 67102 h 517668"/>
                        <a:gd name="connsiteX3" fmla="*/ 185674 w 380054"/>
                        <a:gd name="connsiteY3" fmla="*/ 67102 h 517668"/>
                        <a:gd name="connsiteX4" fmla="*/ 185674 w 380054"/>
                        <a:gd name="connsiteY4" fmla="*/ 168248 h 517668"/>
                        <a:gd name="connsiteX5" fmla="*/ 340821 w 380054"/>
                        <a:gd name="connsiteY5" fmla="*/ 168248 h 517668"/>
                        <a:gd name="connsiteX6" fmla="*/ 380054 w 380054"/>
                        <a:gd name="connsiteY6" fmla="*/ 377649 h 517668"/>
                        <a:gd name="connsiteX7" fmla="*/ 240035 w 380054"/>
                        <a:gd name="connsiteY7" fmla="*/ 517668 h 517668"/>
                        <a:gd name="connsiteX8" fmla="*/ 140019 w 380054"/>
                        <a:gd name="connsiteY8" fmla="*/ 517668 h 517668"/>
                        <a:gd name="connsiteX9" fmla="*/ 0 w 380054"/>
                        <a:gd name="connsiteY9" fmla="*/ 377649 h 517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380054" h="517668">
                          <a:moveTo>
                            <a:pt x="70754" y="0"/>
                          </a:moveTo>
                          <a:lnTo>
                            <a:pt x="309298" y="0"/>
                          </a:lnTo>
                          <a:lnTo>
                            <a:pt x="321870" y="67102"/>
                          </a:lnTo>
                          <a:lnTo>
                            <a:pt x="185674" y="67102"/>
                          </a:lnTo>
                          <a:lnTo>
                            <a:pt x="185674" y="168248"/>
                          </a:lnTo>
                          <a:lnTo>
                            <a:pt x="340821" y="168248"/>
                          </a:lnTo>
                          <a:lnTo>
                            <a:pt x="380054" y="377649"/>
                          </a:lnTo>
                          <a:cubicBezTo>
                            <a:pt x="380054" y="454979"/>
                            <a:pt x="317365" y="517668"/>
                            <a:pt x="240035" y="517668"/>
                          </a:cubicBezTo>
                          <a:lnTo>
                            <a:pt x="140019" y="517668"/>
                          </a:lnTo>
                          <a:cubicBezTo>
                            <a:pt x="62689" y="517668"/>
                            <a:pt x="0" y="454979"/>
                            <a:pt x="0" y="37764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D669897E-F8CC-41EA-AC01-E45A9EF0CB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66960" y="4936071"/>
                      <a:ext cx="139144" cy="199524"/>
                    </a:xfrm>
                    <a:custGeom>
                      <a:avLst/>
                      <a:gdLst>
                        <a:gd name="connsiteX0" fmla="*/ 12813 w 139144"/>
                        <a:gd name="connsiteY0" fmla="*/ 0 h 199524"/>
                        <a:gd name="connsiteX1" fmla="*/ 126331 w 139144"/>
                        <a:gd name="connsiteY1" fmla="*/ 0 h 199524"/>
                        <a:gd name="connsiteX2" fmla="*/ 139144 w 139144"/>
                        <a:gd name="connsiteY2" fmla="*/ 114041 h 199524"/>
                        <a:gd name="connsiteX3" fmla="*/ 87881 w 139144"/>
                        <a:gd name="connsiteY3" fmla="*/ 199524 h 199524"/>
                        <a:gd name="connsiteX4" fmla="*/ 51264 w 139144"/>
                        <a:gd name="connsiteY4" fmla="*/ 199524 h 199524"/>
                        <a:gd name="connsiteX5" fmla="*/ 0 w 139144"/>
                        <a:gd name="connsiteY5" fmla="*/ 114041 h 199524"/>
                        <a:gd name="connsiteX0" fmla="*/ 126331 w 217771"/>
                        <a:gd name="connsiteY0" fmla="*/ 0 h 199524"/>
                        <a:gd name="connsiteX1" fmla="*/ 139144 w 217771"/>
                        <a:gd name="connsiteY1" fmla="*/ 114041 h 199524"/>
                        <a:gd name="connsiteX2" fmla="*/ 87881 w 217771"/>
                        <a:gd name="connsiteY2" fmla="*/ 199524 h 199524"/>
                        <a:gd name="connsiteX3" fmla="*/ 51264 w 217771"/>
                        <a:gd name="connsiteY3" fmla="*/ 199524 h 199524"/>
                        <a:gd name="connsiteX4" fmla="*/ 0 w 217771"/>
                        <a:gd name="connsiteY4" fmla="*/ 114041 h 199524"/>
                        <a:gd name="connsiteX5" fmla="*/ 12813 w 217771"/>
                        <a:gd name="connsiteY5" fmla="*/ 0 h 199524"/>
                        <a:gd name="connsiteX6" fmla="*/ 217771 w 217771"/>
                        <a:gd name="connsiteY6" fmla="*/ 91440 h 199524"/>
                        <a:gd name="connsiteX0" fmla="*/ 126331 w 139144"/>
                        <a:gd name="connsiteY0" fmla="*/ 0 h 199524"/>
                        <a:gd name="connsiteX1" fmla="*/ 139144 w 139144"/>
                        <a:gd name="connsiteY1" fmla="*/ 114041 h 199524"/>
                        <a:gd name="connsiteX2" fmla="*/ 87881 w 139144"/>
                        <a:gd name="connsiteY2" fmla="*/ 199524 h 199524"/>
                        <a:gd name="connsiteX3" fmla="*/ 51264 w 139144"/>
                        <a:gd name="connsiteY3" fmla="*/ 199524 h 199524"/>
                        <a:gd name="connsiteX4" fmla="*/ 0 w 139144"/>
                        <a:gd name="connsiteY4" fmla="*/ 114041 h 199524"/>
                        <a:gd name="connsiteX5" fmla="*/ 12813 w 139144"/>
                        <a:gd name="connsiteY5" fmla="*/ 0 h 1995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144" h="199524">
                          <a:moveTo>
                            <a:pt x="126331" y="0"/>
                          </a:moveTo>
                          <a:lnTo>
                            <a:pt x="139144" y="114041"/>
                          </a:lnTo>
                          <a:cubicBezTo>
                            <a:pt x="139144" y="161252"/>
                            <a:pt x="116193" y="199524"/>
                            <a:pt x="87881" y="199524"/>
                          </a:cubicBezTo>
                          <a:lnTo>
                            <a:pt x="51264" y="199524"/>
                          </a:lnTo>
                          <a:cubicBezTo>
                            <a:pt x="22952" y="199524"/>
                            <a:pt x="0" y="161252"/>
                            <a:pt x="0" y="114041"/>
                          </a:cubicBezTo>
                          <a:lnTo>
                            <a:pt x="12813" y="0"/>
                          </a:lnTo>
                        </a:path>
                      </a:pathLst>
                    </a:custGeom>
                    <a:solidFill>
                      <a:srgbClr val="990000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32" name="月 31">
                    <a:extLst>
                      <a:ext uri="{FF2B5EF4-FFF2-40B4-BE49-F238E27FC236}">
                        <a16:creationId xmlns:a16="http://schemas.microsoft.com/office/drawing/2014/main" id="{F6F9671F-C716-4A2E-80F6-8BE5BE5BF0CC}"/>
                      </a:ext>
                    </a:extLst>
                  </p:cNvPr>
                  <p:cNvSpPr/>
                  <p:nvPr/>
                </p:nvSpPr>
                <p:spPr bwMode="auto">
                  <a:xfrm rot="14400000">
                    <a:off x="3061215" y="4017189"/>
                    <a:ext cx="111124" cy="222247"/>
                  </a:xfrm>
                  <a:prstGeom prst="moon">
                    <a:avLst>
                      <a:gd name="adj" fmla="val 73317"/>
                    </a:avLst>
                  </a:pr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5639DCFD-11E3-42B1-AA24-E9E5F897A0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9923" y="3817838"/>
                    <a:ext cx="96858" cy="153366"/>
                  </a:xfrm>
                  <a:custGeom>
                    <a:avLst/>
                    <a:gdLst>
                      <a:gd name="connsiteX0" fmla="*/ 96858 w 96858"/>
                      <a:gd name="connsiteY0" fmla="*/ 0 h 153366"/>
                      <a:gd name="connsiteX1" fmla="*/ 96858 w 96858"/>
                      <a:gd name="connsiteY1" fmla="*/ 104937 h 153366"/>
                      <a:gd name="connsiteX2" fmla="*/ 48429 w 96858"/>
                      <a:gd name="connsiteY2" fmla="*/ 153366 h 153366"/>
                      <a:gd name="connsiteX3" fmla="*/ 0 w 96858"/>
                      <a:gd name="connsiteY3" fmla="*/ 104937 h 153366"/>
                      <a:gd name="connsiteX4" fmla="*/ 0 w 96858"/>
                      <a:gd name="connsiteY4" fmla="*/ 25952 h 153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58" h="153366">
                        <a:moveTo>
                          <a:pt x="96858" y="0"/>
                        </a:moveTo>
                        <a:lnTo>
                          <a:pt x="96858" y="104937"/>
                        </a:lnTo>
                        <a:cubicBezTo>
                          <a:pt x="96858" y="131684"/>
                          <a:pt x="75176" y="153366"/>
                          <a:pt x="48429" y="153366"/>
                        </a:cubicBezTo>
                        <a:cubicBezTo>
                          <a:pt x="21682" y="153366"/>
                          <a:pt x="0" y="131684"/>
                          <a:pt x="0" y="104937"/>
                        </a:cubicBezTo>
                        <a:lnTo>
                          <a:pt x="0" y="2595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024B30E7-8617-4B81-92DC-50AE6C518DC5}"/>
                    </a:ext>
                  </a:extLst>
                </p:cNvPr>
                <p:cNvSpPr/>
                <p:nvPr/>
              </p:nvSpPr>
              <p:spPr bwMode="auto">
                <a:xfrm>
                  <a:off x="1051671" y="3123878"/>
                  <a:ext cx="297432" cy="38122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EEA00A95-9BCA-431D-A042-DBD11AA701A3}"/>
                    </a:ext>
                  </a:extLst>
                </p:cNvPr>
                <p:cNvSpPr/>
                <p:nvPr/>
              </p:nvSpPr>
              <p:spPr bwMode="auto">
                <a:xfrm>
                  <a:off x="173121" y="2273821"/>
                  <a:ext cx="901241" cy="2636844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DAAE39AB-C7AC-43E2-9B8B-7FB6BED7B9F7}"/>
                    </a:ext>
                  </a:extLst>
                </p:cNvPr>
                <p:cNvCxnSpPr/>
                <p:nvPr/>
              </p:nvCxnSpPr>
              <p:spPr bwMode="auto">
                <a:xfrm>
                  <a:off x="1074362" y="2273821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</p:cxn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CCDBAAEE-C95E-4354-BAA0-9E464BF7DF0B}"/>
                    </a:ext>
                  </a:extLst>
                </p:cNvPr>
                <p:cNvSpPr/>
                <p:nvPr/>
              </p:nvSpPr>
              <p:spPr bwMode="auto">
                <a:xfrm>
                  <a:off x="1446480" y="316860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7EC445A9-42FD-493B-BB8C-A37DF63E3AD4}"/>
                    </a:ext>
                  </a:extLst>
                </p:cNvPr>
                <p:cNvSpPr/>
                <p:nvPr/>
              </p:nvSpPr>
              <p:spPr bwMode="auto">
                <a:xfrm>
                  <a:off x="1515060" y="326766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86A8854-5042-4619-95BF-7F1331BD6738}"/>
                  </a:ext>
                </a:extLst>
              </p:cNvPr>
              <p:cNvGrpSpPr/>
              <p:nvPr/>
            </p:nvGrpSpPr>
            <p:grpSpPr>
              <a:xfrm>
                <a:off x="-308728" y="72153"/>
                <a:ext cx="984085" cy="497797"/>
                <a:chOff x="4434131" y="3393669"/>
                <a:chExt cx="1237060" cy="625764"/>
              </a:xfrm>
              <a:solidFill>
                <a:srgbClr val="FF0000"/>
              </a:solidFill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CF0ADB83-5D9D-44A4-ABAB-30D925AE975C}"/>
                    </a:ext>
                  </a:extLst>
                </p:cNvPr>
                <p:cNvSpPr/>
                <p:nvPr/>
              </p:nvSpPr>
              <p:spPr bwMode="auto">
                <a:xfrm rot="20700000">
                  <a:off x="4434131" y="3393669"/>
                  <a:ext cx="541489" cy="610785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73302644-93BB-4777-B3B6-8AC2771B6F30}"/>
                    </a:ext>
                  </a:extLst>
                </p:cNvPr>
                <p:cNvSpPr/>
                <p:nvPr/>
              </p:nvSpPr>
              <p:spPr bwMode="auto">
                <a:xfrm rot="4500000">
                  <a:off x="5056650" y="3404891"/>
                  <a:ext cx="605994" cy="62308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100C799B-C220-41CC-B5FA-47101833CBF7}"/>
              </a:ext>
            </a:extLst>
          </p:cNvPr>
          <p:cNvGrpSpPr/>
          <p:nvPr/>
        </p:nvGrpSpPr>
        <p:grpSpPr>
          <a:xfrm>
            <a:off x="664641" y="4216502"/>
            <a:ext cx="2695622" cy="1892343"/>
            <a:chOff x="664641" y="4216502"/>
            <a:chExt cx="2695622" cy="1892343"/>
          </a:xfrm>
        </p:grpSpPr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1E4E6F49-0A21-468B-8D78-0BC0028F5290}"/>
                </a:ext>
              </a:extLst>
            </p:cNvPr>
            <p:cNvSpPr/>
            <p:nvPr/>
          </p:nvSpPr>
          <p:spPr>
            <a:xfrm>
              <a:off x="664641" y="5760720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5DBB467D-FEB2-4334-9437-43FA143038F5}"/>
                </a:ext>
              </a:extLst>
            </p:cNvPr>
            <p:cNvSpPr/>
            <p:nvPr/>
          </p:nvSpPr>
          <p:spPr>
            <a:xfrm>
              <a:off x="2461673" y="583054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8BDA931A-8E68-4D9C-B698-6D964DCD621D}"/>
                </a:ext>
              </a:extLst>
            </p:cNvPr>
            <p:cNvGrpSpPr/>
            <p:nvPr/>
          </p:nvGrpSpPr>
          <p:grpSpPr>
            <a:xfrm>
              <a:off x="664641" y="4216502"/>
              <a:ext cx="2675459" cy="1734363"/>
              <a:chOff x="-960959" y="3371309"/>
              <a:chExt cx="4078082" cy="2643612"/>
            </a:xfrm>
          </p:grpSpPr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0718EAF9-D112-420B-9EDD-FE34726393E4}"/>
                  </a:ext>
                </a:extLst>
              </p:cNvPr>
              <p:cNvSpPr/>
              <p:nvPr/>
            </p:nvSpPr>
            <p:spPr bwMode="auto">
              <a:xfrm rot="10800000">
                <a:off x="2034547" y="5215550"/>
                <a:ext cx="178816" cy="717849"/>
              </a:xfrm>
              <a:prstGeom prst="trapezoid">
                <a:avLst>
                  <a:gd name="adj" fmla="val 19538"/>
                </a:avLst>
              </a:pr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A3C56E55-A57C-4984-80B7-A5A2C71C3C58}"/>
                  </a:ext>
                </a:extLst>
              </p:cNvPr>
              <p:cNvGrpSpPr/>
              <p:nvPr/>
            </p:nvGrpSpPr>
            <p:grpSpPr>
              <a:xfrm>
                <a:off x="-960959" y="3371309"/>
                <a:ext cx="3709022" cy="2636844"/>
                <a:chOff x="173121" y="2273821"/>
                <a:chExt cx="3709022" cy="2636844"/>
              </a:xfrm>
            </p:grpSpPr>
            <p:sp>
              <p:nvSpPr>
                <p:cNvPr id="51" name="星: 10 pt 50">
                  <a:extLst>
                    <a:ext uri="{FF2B5EF4-FFF2-40B4-BE49-F238E27FC236}">
                      <a16:creationId xmlns:a16="http://schemas.microsoft.com/office/drawing/2014/main" id="{F75606E0-5A23-4CEC-BD47-EF2221938EC1}"/>
                    </a:ext>
                  </a:extLst>
                </p:cNvPr>
                <p:cNvSpPr/>
                <p:nvPr/>
              </p:nvSpPr>
              <p:spPr bwMode="auto">
                <a:xfrm>
                  <a:off x="908976" y="2888771"/>
                  <a:ext cx="851440" cy="85144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DF9794B0-76F3-4A78-A9B1-B36C2D9F4747}"/>
                    </a:ext>
                  </a:extLst>
                </p:cNvPr>
                <p:cNvGrpSpPr/>
                <p:nvPr/>
              </p:nvGrpSpPr>
              <p:grpSpPr>
                <a:xfrm rot="20700000">
                  <a:off x="2307234" y="2415934"/>
                  <a:ext cx="1574909" cy="2097090"/>
                  <a:chOff x="2342839" y="3404047"/>
                  <a:chExt cx="1574909" cy="2097090"/>
                </a:xfrm>
              </p:grpSpPr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6E796F6C-1BC5-4406-835C-FB041AFFF0D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380182" y="4550925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E8F689C5-5322-4DC1-B337-EB45E251AD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21679" y="4268645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4BCF0496-A17A-4652-A7F0-C0F102ADEC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9786" y="3404047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7EEB9B3F-07CD-42DE-B7B4-FB906CB6C1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4754" y="4382766"/>
                    <a:ext cx="1265971" cy="565950"/>
                  </a:xfrm>
                  <a:custGeom>
                    <a:avLst/>
                    <a:gdLst>
                      <a:gd name="connsiteX0" fmla="*/ 544800 w 1265971"/>
                      <a:gd name="connsiteY0" fmla="*/ 0 h 565950"/>
                      <a:gd name="connsiteX1" fmla="*/ 566509 w 1265971"/>
                      <a:gd name="connsiteY1" fmla="*/ 0 h 565950"/>
                      <a:gd name="connsiteX2" fmla="*/ 592351 w 1265971"/>
                      <a:gd name="connsiteY2" fmla="*/ 20059 h 565950"/>
                      <a:gd name="connsiteX3" fmla="*/ 684422 w 1265971"/>
                      <a:gd name="connsiteY3" fmla="*/ 41459 h 565950"/>
                      <a:gd name="connsiteX4" fmla="*/ 776493 w 1265971"/>
                      <a:gd name="connsiteY4" fmla="*/ 20059 h 565950"/>
                      <a:gd name="connsiteX5" fmla="*/ 802335 w 1265971"/>
                      <a:gd name="connsiteY5" fmla="*/ 0 h 565950"/>
                      <a:gd name="connsiteX6" fmla="*/ 834661 w 1265971"/>
                      <a:gd name="connsiteY6" fmla="*/ 0 h 565950"/>
                      <a:gd name="connsiteX7" fmla="*/ 854976 w 1265971"/>
                      <a:gd name="connsiteY7" fmla="*/ 3498 h 565950"/>
                      <a:gd name="connsiteX8" fmla="*/ 862739 w 1265971"/>
                      <a:gd name="connsiteY8" fmla="*/ 3985 h 565950"/>
                      <a:gd name="connsiteX9" fmla="*/ 871618 w 1265971"/>
                      <a:gd name="connsiteY9" fmla="*/ 6364 h 565950"/>
                      <a:gd name="connsiteX10" fmla="*/ 873991 w 1265971"/>
                      <a:gd name="connsiteY10" fmla="*/ 6773 h 565950"/>
                      <a:gd name="connsiteX11" fmla="*/ 874730 w 1265971"/>
                      <a:gd name="connsiteY11" fmla="*/ 7198 h 565950"/>
                      <a:gd name="connsiteX12" fmla="*/ 1148792 w 1265971"/>
                      <a:gd name="connsiteY12" fmla="*/ 80634 h 565950"/>
                      <a:gd name="connsiteX13" fmla="*/ 1159577 w 1265971"/>
                      <a:gd name="connsiteY13" fmla="*/ 85991 h 565950"/>
                      <a:gd name="connsiteX14" fmla="*/ 1169590 w 1265971"/>
                      <a:gd name="connsiteY14" fmla="*/ 89436 h 565950"/>
                      <a:gd name="connsiteX15" fmla="*/ 1201291 w 1265971"/>
                      <a:gd name="connsiteY15" fmla="*/ 130751 h 565950"/>
                      <a:gd name="connsiteX16" fmla="*/ 1265971 w 1265971"/>
                      <a:gd name="connsiteY16" fmla="*/ 372143 h 565950"/>
                      <a:gd name="connsiteX17" fmla="*/ 1134529 w 1265971"/>
                      <a:gd name="connsiteY17" fmla="*/ 407363 h 565950"/>
                      <a:gd name="connsiteX18" fmla="*/ 1079776 w 1265971"/>
                      <a:gd name="connsiteY18" fmla="*/ 203020 h 565950"/>
                      <a:gd name="connsiteX19" fmla="*/ 935701 w 1265971"/>
                      <a:gd name="connsiteY19" fmla="*/ 164416 h 565950"/>
                      <a:gd name="connsiteX20" fmla="*/ 935701 w 1265971"/>
                      <a:gd name="connsiteY20" fmla="*/ 565950 h 565950"/>
                      <a:gd name="connsiteX21" fmla="*/ 443760 w 1265971"/>
                      <a:gd name="connsiteY21" fmla="*/ 565950 h 565950"/>
                      <a:gd name="connsiteX22" fmla="*/ 443760 w 1265971"/>
                      <a:gd name="connsiteY22" fmla="*/ 139441 h 565950"/>
                      <a:gd name="connsiteX23" fmla="*/ 307654 w 1265971"/>
                      <a:gd name="connsiteY23" fmla="*/ 139441 h 565950"/>
                      <a:gd name="connsiteX24" fmla="*/ 69570 w 1265971"/>
                      <a:gd name="connsiteY24" fmla="*/ 276899 h 565950"/>
                      <a:gd name="connsiteX25" fmla="*/ 0 w 1265971"/>
                      <a:gd name="connsiteY25" fmla="*/ 156400 h 565950"/>
                      <a:gd name="connsiteX26" fmla="*/ 250233 w 1265971"/>
                      <a:gd name="connsiteY26" fmla="*/ 11928 h 565950"/>
                      <a:gd name="connsiteX27" fmla="*/ 268515 w 1265971"/>
                      <a:gd name="connsiteY27" fmla="*/ 5781 h 565950"/>
                      <a:gd name="connsiteX28" fmla="*/ 268533 w 1265971"/>
                      <a:gd name="connsiteY28" fmla="*/ 5768 h 565950"/>
                      <a:gd name="connsiteX29" fmla="*/ 268578 w 1265971"/>
                      <a:gd name="connsiteY29" fmla="*/ 5759 h 565950"/>
                      <a:gd name="connsiteX30" fmla="*/ 276418 w 1265971"/>
                      <a:gd name="connsiteY30" fmla="*/ 3123 h 565950"/>
                      <a:gd name="connsiteX31" fmla="*/ 279275 w 1265971"/>
                      <a:gd name="connsiteY31" fmla="*/ 3600 h 565950"/>
                      <a:gd name="connsiteX32" fmla="*/ 295613 w 1265971"/>
                      <a:gd name="connsiteY32" fmla="*/ 301 h 565950"/>
                      <a:gd name="connsiteX33" fmla="*/ 535969 w 1265971"/>
                      <a:gd name="connsiteY33" fmla="*/ 301 h 565950"/>
                      <a:gd name="connsiteX34" fmla="*/ 535969 w 1265971"/>
                      <a:gd name="connsiteY34" fmla="*/ 1521 h 56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65971" h="565950">
                        <a:moveTo>
                          <a:pt x="544800" y="0"/>
                        </a:moveTo>
                        <a:lnTo>
                          <a:pt x="566509" y="0"/>
                        </a:lnTo>
                        <a:lnTo>
                          <a:pt x="592351" y="20059"/>
                        </a:lnTo>
                        <a:cubicBezTo>
                          <a:pt x="620650" y="33840"/>
                          <a:pt x="651763" y="41459"/>
                          <a:pt x="684422" y="41459"/>
                        </a:cubicBezTo>
                        <a:cubicBezTo>
                          <a:pt x="717081" y="41459"/>
                          <a:pt x="748194" y="33840"/>
                          <a:pt x="776493" y="20059"/>
                        </a:cubicBezTo>
                        <a:lnTo>
                          <a:pt x="802335" y="0"/>
                        </a:lnTo>
                        <a:lnTo>
                          <a:pt x="834661" y="0"/>
                        </a:lnTo>
                        <a:lnTo>
                          <a:pt x="854976" y="3498"/>
                        </a:lnTo>
                        <a:lnTo>
                          <a:pt x="862739" y="3985"/>
                        </a:lnTo>
                        <a:lnTo>
                          <a:pt x="871618" y="6364"/>
                        </a:lnTo>
                        <a:lnTo>
                          <a:pt x="873991" y="6773"/>
                        </a:lnTo>
                        <a:lnTo>
                          <a:pt x="874730" y="7198"/>
                        </a:lnTo>
                        <a:lnTo>
                          <a:pt x="1148792" y="80634"/>
                        </a:lnTo>
                        <a:lnTo>
                          <a:pt x="1159577" y="85991"/>
                        </a:lnTo>
                        <a:lnTo>
                          <a:pt x="1169590" y="89436"/>
                        </a:lnTo>
                        <a:cubicBezTo>
                          <a:pt x="1184670" y="98143"/>
                          <a:pt x="1196428" y="112602"/>
                          <a:pt x="1201291" y="130751"/>
                        </a:cubicBezTo>
                        <a:cubicBezTo>
                          <a:pt x="1222852" y="211215"/>
                          <a:pt x="1244411" y="291679"/>
                          <a:pt x="1265971" y="372143"/>
                        </a:cubicBezTo>
                        <a:lnTo>
                          <a:pt x="1134529" y="407363"/>
                        </a:lnTo>
                        <a:lnTo>
                          <a:pt x="1079776" y="203020"/>
                        </a:lnTo>
                        <a:lnTo>
                          <a:pt x="935701" y="164416"/>
                        </a:lnTo>
                        <a:lnTo>
                          <a:pt x="935701" y="565950"/>
                        </a:lnTo>
                        <a:lnTo>
                          <a:pt x="443760" y="565950"/>
                        </a:lnTo>
                        <a:lnTo>
                          <a:pt x="443760" y="139441"/>
                        </a:lnTo>
                        <a:lnTo>
                          <a:pt x="307654" y="139441"/>
                        </a:lnTo>
                        <a:lnTo>
                          <a:pt x="69570" y="276899"/>
                        </a:lnTo>
                        <a:lnTo>
                          <a:pt x="0" y="156400"/>
                        </a:lnTo>
                        <a:lnTo>
                          <a:pt x="250233" y="11928"/>
                        </a:lnTo>
                        <a:lnTo>
                          <a:pt x="268515" y="5781"/>
                        </a:lnTo>
                        <a:lnTo>
                          <a:pt x="268533" y="5768"/>
                        </a:lnTo>
                        <a:lnTo>
                          <a:pt x="268578" y="5759"/>
                        </a:lnTo>
                        <a:lnTo>
                          <a:pt x="276418" y="3123"/>
                        </a:lnTo>
                        <a:lnTo>
                          <a:pt x="279275" y="3600"/>
                        </a:lnTo>
                        <a:lnTo>
                          <a:pt x="295613" y="301"/>
                        </a:lnTo>
                        <a:lnTo>
                          <a:pt x="535969" y="301"/>
                        </a:lnTo>
                        <a:lnTo>
                          <a:pt x="535969" y="152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DC07EF22-AC0B-431E-AEF3-64E6CCA6BF0C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349049" y="5105822"/>
                    <a:ext cx="568699" cy="395315"/>
                  </a:xfrm>
                  <a:custGeom>
                    <a:avLst/>
                    <a:gdLst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49810 w 568699"/>
                      <a:gd name="connsiteY6" fmla="*/ 114610 h 395315"/>
                      <a:gd name="connsiteX7" fmla="*/ 568699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68699 w 568699"/>
                      <a:gd name="connsiteY6" fmla="*/ 395315 h 395315"/>
                      <a:gd name="connsiteX7" fmla="*/ 377845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68699 w 568699"/>
                      <a:gd name="connsiteY5" fmla="*/ 395315 h 395315"/>
                      <a:gd name="connsiteX6" fmla="*/ 377845 w 568699"/>
                      <a:gd name="connsiteY6" fmla="*/ 395315 h 395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68699" h="395315">
                        <a:moveTo>
                          <a:pt x="377845" y="395315"/>
                        </a:moveTo>
                        <a:lnTo>
                          <a:pt x="389685" y="219371"/>
                        </a:lnTo>
                        <a:lnTo>
                          <a:pt x="0" y="90903"/>
                        </a:lnTo>
                        <a:lnTo>
                          <a:pt x="24358" y="0"/>
                        </a:lnTo>
                        <a:lnTo>
                          <a:pt x="546218" y="108586"/>
                        </a:lnTo>
                        <a:lnTo>
                          <a:pt x="568699" y="395315"/>
                        </a:lnTo>
                        <a:lnTo>
                          <a:pt x="377845" y="395315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AC8C02C0-F049-4BC4-8C11-2BBF7E89B8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7239" y="4933915"/>
                    <a:ext cx="536576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2925" h="433452">
                        <a:moveTo>
                          <a:pt x="21898" y="0"/>
                        </a:moveTo>
                        <a:lnTo>
                          <a:pt x="521027" y="0"/>
                        </a:lnTo>
                        <a:lnTo>
                          <a:pt x="542925" y="433452"/>
                        </a:lnTo>
                        <a:lnTo>
                          <a:pt x="300995" y="433452"/>
                        </a:lnTo>
                        <a:lnTo>
                          <a:pt x="271463" y="268893"/>
                        </a:lnTo>
                        <a:lnTo>
                          <a:pt x="241931" y="433452"/>
                        </a:lnTo>
                        <a:lnTo>
                          <a:pt x="0" y="433452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月 63">
                    <a:extLst>
                      <a:ext uri="{FF2B5EF4-FFF2-40B4-BE49-F238E27FC236}">
                        <a16:creationId xmlns:a16="http://schemas.microsoft.com/office/drawing/2014/main" id="{52D11AC5-27C0-4927-8A28-68F7C8F2D6F9}"/>
                      </a:ext>
                    </a:extLst>
                  </p:cNvPr>
                  <p:cNvSpPr/>
                  <p:nvPr/>
                </p:nvSpPr>
                <p:spPr bwMode="auto">
                  <a:xfrm rot="14400000">
                    <a:off x="3061215" y="4017189"/>
                    <a:ext cx="111124" cy="222247"/>
                  </a:xfrm>
                  <a:prstGeom prst="moon">
                    <a:avLst>
                      <a:gd name="adj" fmla="val 73317"/>
                    </a:avLst>
                  </a:pr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1AE0DDA3-68A7-4752-8386-7B898AF691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9923" y="3817838"/>
                    <a:ext cx="96858" cy="153366"/>
                  </a:xfrm>
                  <a:custGeom>
                    <a:avLst/>
                    <a:gdLst>
                      <a:gd name="connsiteX0" fmla="*/ 96858 w 96858"/>
                      <a:gd name="connsiteY0" fmla="*/ 0 h 153366"/>
                      <a:gd name="connsiteX1" fmla="*/ 96858 w 96858"/>
                      <a:gd name="connsiteY1" fmla="*/ 104937 h 153366"/>
                      <a:gd name="connsiteX2" fmla="*/ 48429 w 96858"/>
                      <a:gd name="connsiteY2" fmla="*/ 153366 h 153366"/>
                      <a:gd name="connsiteX3" fmla="*/ 0 w 96858"/>
                      <a:gd name="connsiteY3" fmla="*/ 104937 h 153366"/>
                      <a:gd name="connsiteX4" fmla="*/ 0 w 96858"/>
                      <a:gd name="connsiteY4" fmla="*/ 25952 h 153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58" h="153366">
                        <a:moveTo>
                          <a:pt x="96858" y="0"/>
                        </a:moveTo>
                        <a:lnTo>
                          <a:pt x="96858" y="104937"/>
                        </a:lnTo>
                        <a:cubicBezTo>
                          <a:pt x="96858" y="131684"/>
                          <a:pt x="75176" y="153366"/>
                          <a:pt x="48429" y="153366"/>
                        </a:cubicBezTo>
                        <a:cubicBezTo>
                          <a:pt x="21682" y="153366"/>
                          <a:pt x="0" y="131684"/>
                          <a:pt x="0" y="104937"/>
                        </a:cubicBezTo>
                        <a:lnTo>
                          <a:pt x="0" y="2595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9F28F3D0-88C2-47E1-B92F-96475C2A5712}"/>
                    </a:ext>
                  </a:extLst>
                </p:cNvPr>
                <p:cNvSpPr/>
                <p:nvPr/>
              </p:nvSpPr>
              <p:spPr bwMode="auto">
                <a:xfrm>
                  <a:off x="1051671" y="3123878"/>
                  <a:ext cx="297432" cy="38122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FC71D832-BE94-4870-9B4C-0766DB70BF37}"/>
                    </a:ext>
                  </a:extLst>
                </p:cNvPr>
                <p:cNvSpPr/>
                <p:nvPr/>
              </p:nvSpPr>
              <p:spPr bwMode="auto">
                <a:xfrm>
                  <a:off x="173121" y="2273821"/>
                  <a:ext cx="901241" cy="2636844"/>
                </a:xfrm>
                <a:prstGeom prst="rect">
                  <a:avLst/>
                </a:prstGeom>
                <a:pattFill prst="wdUpDiag">
                  <a:fgClr>
                    <a:srgbClr val="92D050"/>
                  </a:fgClr>
                  <a:bgClr>
                    <a:srgbClr val="00B05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5" name="直線コネクタ 54">
                  <a:extLst>
                    <a:ext uri="{FF2B5EF4-FFF2-40B4-BE49-F238E27FC236}">
                      <a16:creationId xmlns:a16="http://schemas.microsoft.com/office/drawing/2014/main" id="{C7C8E3B4-9E4B-4F25-ACAF-53560185A742}"/>
                    </a:ext>
                  </a:extLst>
                </p:cNvPr>
                <p:cNvCxnSpPr/>
                <p:nvPr/>
              </p:nvCxnSpPr>
              <p:spPr bwMode="auto">
                <a:xfrm>
                  <a:off x="1074362" y="2273821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</p:cxnSp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818BDD25-9FEB-485F-92BC-B2C470CF20A0}"/>
                    </a:ext>
                  </a:extLst>
                </p:cNvPr>
                <p:cNvSpPr/>
                <p:nvPr/>
              </p:nvSpPr>
              <p:spPr bwMode="auto">
                <a:xfrm>
                  <a:off x="1446480" y="316860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>
                  <a:extLst>
                    <a:ext uri="{FF2B5EF4-FFF2-40B4-BE49-F238E27FC236}">
                      <a16:creationId xmlns:a16="http://schemas.microsoft.com/office/drawing/2014/main" id="{D5E5C827-AD03-4B75-AAE0-DFCF7C1E4C53}"/>
                    </a:ext>
                  </a:extLst>
                </p:cNvPr>
                <p:cNvSpPr/>
                <p:nvPr/>
              </p:nvSpPr>
              <p:spPr bwMode="auto">
                <a:xfrm>
                  <a:off x="1515060" y="326766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DE93D360-1C03-4F5E-B0E7-3DA8178EC096}"/>
                  </a:ext>
                </a:extLst>
              </p:cNvPr>
              <p:cNvGrpSpPr/>
              <p:nvPr/>
            </p:nvGrpSpPr>
            <p:grpSpPr>
              <a:xfrm>
                <a:off x="-308728" y="3436454"/>
                <a:ext cx="984085" cy="497797"/>
                <a:chOff x="4434131" y="3393669"/>
                <a:chExt cx="1237060" cy="625764"/>
              </a:xfrm>
              <a:solidFill>
                <a:srgbClr val="FF0000"/>
              </a:solidFill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5BA4C071-E8B0-488F-98D0-812AFF0A1929}"/>
                    </a:ext>
                  </a:extLst>
                </p:cNvPr>
                <p:cNvSpPr/>
                <p:nvPr/>
              </p:nvSpPr>
              <p:spPr bwMode="auto">
                <a:xfrm rot="20700000">
                  <a:off x="4434131" y="3393669"/>
                  <a:ext cx="541489" cy="610785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293456DF-440B-4491-9256-E254496A85C6}"/>
                    </a:ext>
                  </a:extLst>
                </p:cNvPr>
                <p:cNvSpPr/>
                <p:nvPr/>
              </p:nvSpPr>
              <p:spPr bwMode="auto">
                <a:xfrm rot="4500000">
                  <a:off x="5056650" y="3404891"/>
                  <a:ext cx="605994" cy="62308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AC0FF05-B3BD-4C87-8706-8C9701BF50F0}"/>
                  </a:ext>
                </a:extLst>
              </p:cNvPr>
              <p:cNvSpPr/>
              <p:nvPr/>
            </p:nvSpPr>
            <p:spPr bwMode="auto">
              <a:xfrm>
                <a:off x="1913240" y="5675106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8A551033-D48C-4A3A-B736-64C8F2DB3A3D}"/>
                  </a:ext>
                </a:extLst>
              </p:cNvPr>
              <p:cNvSpPr/>
              <p:nvPr/>
            </p:nvSpPr>
            <p:spPr bwMode="auto">
              <a:xfrm rot="15300000">
                <a:off x="2806080" y="5159663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9E2CBC5-B63D-423C-8372-05FEC935CDB8}"/>
                  </a:ext>
                </a:extLst>
              </p:cNvPr>
              <p:cNvSpPr/>
              <p:nvPr/>
            </p:nvSpPr>
            <p:spPr bwMode="auto">
              <a:xfrm rot="4500000">
                <a:off x="1400374" y="3289889"/>
                <a:ext cx="1025731" cy="1208917"/>
              </a:xfrm>
              <a:custGeom>
                <a:avLst/>
                <a:gdLst>
                  <a:gd name="connsiteX0" fmla="*/ 852 w 1025731"/>
                  <a:gd name="connsiteY0" fmla="*/ 961919 h 1208917"/>
                  <a:gd name="connsiteX1" fmla="*/ 10164 w 1025731"/>
                  <a:gd name="connsiteY1" fmla="*/ 863727 h 1208917"/>
                  <a:gd name="connsiteX2" fmla="*/ 27297 w 1025731"/>
                  <a:gd name="connsiteY2" fmla="*/ 816186 h 1208917"/>
                  <a:gd name="connsiteX3" fmla="*/ 37290 w 1025731"/>
                  <a:gd name="connsiteY3" fmla="*/ 798561 h 1208917"/>
                  <a:gd name="connsiteX4" fmla="*/ 18577 w 1025731"/>
                  <a:gd name="connsiteY4" fmla="*/ 735892 h 1208917"/>
                  <a:gd name="connsiteX5" fmla="*/ 10463 w 1025731"/>
                  <a:gd name="connsiteY5" fmla="*/ 652700 h 1208917"/>
                  <a:gd name="connsiteX6" fmla="*/ 425278 w 1025731"/>
                  <a:gd name="connsiteY6" fmla="*/ 192282 h 1208917"/>
                  <a:gd name="connsiteX7" fmla="*/ 450984 w 1025731"/>
                  <a:gd name="connsiteY7" fmla="*/ 189938 h 1208917"/>
                  <a:gd name="connsiteX8" fmla="*/ 472644 w 1025731"/>
                  <a:gd name="connsiteY8" fmla="*/ 181673 h 1208917"/>
                  <a:gd name="connsiteX9" fmla="*/ 719401 w 1025731"/>
                  <a:gd name="connsiteY9" fmla="*/ 0 h 1208917"/>
                  <a:gd name="connsiteX10" fmla="*/ 849519 w 1025731"/>
                  <a:gd name="connsiteY10" fmla="*/ 187388 h 1208917"/>
                  <a:gd name="connsiteX11" fmla="*/ 844058 w 1025731"/>
                  <a:gd name="connsiteY11" fmla="*/ 195501 h 1208917"/>
                  <a:gd name="connsiteX12" fmla="*/ 851714 w 1025731"/>
                  <a:gd name="connsiteY12" fmla="*/ 193371 h 1208917"/>
                  <a:gd name="connsiteX13" fmla="*/ 948261 w 1025731"/>
                  <a:gd name="connsiteY13" fmla="*/ 158587 h 1208917"/>
                  <a:gd name="connsiteX14" fmla="*/ 938663 w 1025731"/>
                  <a:gd name="connsiteY14" fmla="*/ 280494 h 1208917"/>
                  <a:gd name="connsiteX15" fmla="*/ 910456 w 1025731"/>
                  <a:gd name="connsiteY15" fmla="*/ 307717 h 1208917"/>
                  <a:gd name="connsiteX16" fmla="*/ 1025731 w 1025731"/>
                  <a:gd name="connsiteY16" fmla="*/ 286645 h 1208917"/>
                  <a:gd name="connsiteX17" fmla="*/ 647365 w 1025731"/>
                  <a:gd name="connsiteY17" fmla="*/ 491055 h 1208917"/>
                  <a:gd name="connsiteX18" fmla="*/ 576052 w 1025731"/>
                  <a:gd name="connsiteY18" fmla="*/ 494221 h 1208917"/>
                  <a:gd name="connsiteX19" fmla="*/ 572799 w 1025731"/>
                  <a:gd name="connsiteY19" fmla="*/ 460202 h 1208917"/>
                  <a:gd name="connsiteX20" fmla="*/ 350790 w 1025731"/>
                  <a:gd name="connsiteY20" fmla="*/ 901708 h 1208917"/>
                  <a:gd name="connsiteX21" fmla="*/ 458414 w 1025731"/>
                  <a:gd name="connsiteY21" fmla="*/ 1086460 h 1208917"/>
                  <a:gd name="connsiteX22" fmla="*/ 500246 w 1025731"/>
                  <a:gd name="connsiteY22" fmla="*/ 1119955 h 1208917"/>
                  <a:gd name="connsiteX23" fmla="*/ 425278 w 1025731"/>
                  <a:gd name="connsiteY23" fmla="*/ 1113118 h 1208917"/>
                  <a:gd name="connsiteX24" fmla="*/ 339486 w 1025731"/>
                  <a:gd name="connsiteY24" fmla="*/ 1090068 h 1208917"/>
                  <a:gd name="connsiteX25" fmla="*/ 290096 w 1025731"/>
                  <a:gd name="connsiteY25" fmla="*/ 1067882 h 1208917"/>
                  <a:gd name="connsiteX26" fmla="*/ 293803 w 1025731"/>
                  <a:gd name="connsiteY26" fmla="*/ 1077378 h 1208917"/>
                  <a:gd name="connsiteX27" fmla="*/ 391195 w 1025731"/>
                  <a:gd name="connsiteY27" fmla="*/ 1207476 h 1208917"/>
                  <a:gd name="connsiteX28" fmla="*/ 133862 w 1025731"/>
                  <a:gd name="connsiteY28" fmla="*/ 1047777 h 1208917"/>
                  <a:gd name="connsiteX29" fmla="*/ 114280 w 1025731"/>
                  <a:gd name="connsiteY29" fmla="*/ 997111 h 1208917"/>
                  <a:gd name="connsiteX30" fmla="*/ 116948 w 1025731"/>
                  <a:gd name="connsiteY30" fmla="*/ 1065372 h 1208917"/>
                  <a:gd name="connsiteX31" fmla="*/ 147308 w 1025731"/>
                  <a:gd name="connsiteY31" fmla="*/ 1159147 h 1208917"/>
                  <a:gd name="connsiteX32" fmla="*/ 852 w 1025731"/>
                  <a:gd name="connsiteY32" fmla="*/ 961919 h 1208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25731" h="1208917">
                    <a:moveTo>
                      <a:pt x="852" y="961919"/>
                    </a:moveTo>
                    <a:cubicBezTo>
                      <a:pt x="-1624" y="930309"/>
                      <a:pt x="1235" y="897050"/>
                      <a:pt x="10164" y="863727"/>
                    </a:cubicBezTo>
                    <a:cubicBezTo>
                      <a:pt x="14629" y="847066"/>
                      <a:pt x="20399" y="831177"/>
                      <a:pt x="27297" y="816186"/>
                    </a:cubicBezTo>
                    <a:lnTo>
                      <a:pt x="37290" y="798561"/>
                    </a:lnTo>
                    <a:lnTo>
                      <a:pt x="18577" y="735892"/>
                    </a:lnTo>
                    <a:cubicBezTo>
                      <a:pt x="13246" y="708890"/>
                      <a:pt x="10463" y="681089"/>
                      <a:pt x="10463" y="652700"/>
                    </a:cubicBezTo>
                    <a:cubicBezTo>
                      <a:pt x="10463" y="425590"/>
                      <a:pt x="188544" y="236105"/>
                      <a:pt x="425278" y="192282"/>
                    </a:cubicBezTo>
                    <a:lnTo>
                      <a:pt x="450984" y="189938"/>
                    </a:lnTo>
                    <a:lnTo>
                      <a:pt x="472644" y="181673"/>
                    </a:lnTo>
                    <a:cubicBezTo>
                      <a:pt x="585105" y="131406"/>
                      <a:pt x="670622" y="69411"/>
                      <a:pt x="719401" y="0"/>
                    </a:cubicBezTo>
                    <a:cubicBezTo>
                      <a:pt x="835062" y="50927"/>
                      <a:pt x="878434" y="121629"/>
                      <a:pt x="849519" y="187388"/>
                    </a:cubicBezTo>
                    <a:lnTo>
                      <a:pt x="844058" y="195501"/>
                    </a:lnTo>
                    <a:lnTo>
                      <a:pt x="851714" y="193371"/>
                    </a:lnTo>
                    <a:cubicBezTo>
                      <a:pt x="885260" y="182730"/>
                      <a:pt x="917515" y="171127"/>
                      <a:pt x="948261" y="158587"/>
                    </a:cubicBezTo>
                    <a:cubicBezTo>
                      <a:pt x="973662" y="200329"/>
                      <a:pt x="968442" y="242505"/>
                      <a:pt x="938663" y="280494"/>
                    </a:cubicBezTo>
                    <a:lnTo>
                      <a:pt x="910456" y="307717"/>
                    </a:lnTo>
                    <a:lnTo>
                      <a:pt x="1025731" y="286645"/>
                    </a:lnTo>
                    <a:cubicBezTo>
                      <a:pt x="1025731" y="387473"/>
                      <a:pt x="863298" y="471599"/>
                      <a:pt x="647365" y="491055"/>
                    </a:cubicBezTo>
                    <a:lnTo>
                      <a:pt x="576052" y="494221"/>
                    </a:lnTo>
                    <a:lnTo>
                      <a:pt x="572799" y="460202"/>
                    </a:lnTo>
                    <a:cubicBezTo>
                      <a:pt x="397442" y="507189"/>
                      <a:pt x="298044" y="704858"/>
                      <a:pt x="350790" y="901708"/>
                    </a:cubicBezTo>
                    <a:cubicBezTo>
                      <a:pt x="370570" y="975526"/>
                      <a:pt x="408936" y="1038747"/>
                      <a:pt x="458414" y="1086460"/>
                    </a:cubicBezTo>
                    <a:lnTo>
                      <a:pt x="500246" y="1119955"/>
                    </a:lnTo>
                    <a:lnTo>
                      <a:pt x="425278" y="1113118"/>
                    </a:lnTo>
                    <a:cubicBezTo>
                      <a:pt x="395686" y="1107640"/>
                      <a:pt x="367011" y="1099887"/>
                      <a:pt x="339486" y="1090068"/>
                    </a:cubicBezTo>
                    <a:lnTo>
                      <a:pt x="290096" y="1067882"/>
                    </a:lnTo>
                    <a:lnTo>
                      <a:pt x="293803" y="1077378"/>
                    </a:lnTo>
                    <a:cubicBezTo>
                      <a:pt x="318525" y="1127301"/>
                      <a:pt x="351501" y="1171701"/>
                      <a:pt x="391195" y="1207476"/>
                    </a:cubicBezTo>
                    <a:cubicBezTo>
                      <a:pt x="285205" y="1219702"/>
                      <a:pt x="185376" y="1153127"/>
                      <a:pt x="133862" y="1047777"/>
                    </a:cubicBezTo>
                    <a:lnTo>
                      <a:pt x="114280" y="997111"/>
                    </a:lnTo>
                    <a:lnTo>
                      <a:pt x="116948" y="1065372"/>
                    </a:lnTo>
                    <a:cubicBezTo>
                      <a:pt x="122705" y="1098375"/>
                      <a:pt x="132858" y="1130027"/>
                      <a:pt x="147308" y="1159147"/>
                    </a:cubicBezTo>
                    <a:cubicBezTo>
                      <a:pt x="63715" y="1136748"/>
                      <a:pt x="8278" y="1056750"/>
                      <a:pt x="852" y="96191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7036B8D-C796-4EC0-BC05-34A099FA1569}"/>
                  </a:ext>
                </a:extLst>
              </p:cNvPr>
              <p:cNvSpPr/>
              <p:nvPr/>
            </p:nvSpPr>
            <p:spPr bwMode="auto">
              <a:xfrm rot="20700000">
                <a:off x="2010621" y="3853225"/>
                <a:ext cx="185854" cy="281538"/>
              </a:xfrm>
              <a:custGeom>
                <a:avLst/>
                <a:gdLst>
                  <a:gd name="connsiteX0" fmla="*/ 65683 w 185854"/>
                  <a:gd name="connsiteY0" fmla="*/ 0 h 281538"/>
                  <a:gd name="connsiteX1" fmla="*/ 185854 w 185854"/>
                  <a:gd name="connsiteY1" fmla="*/ 140769 h 281538"/>
                  <a:gd name="connsiteX2" fmla="*/ 65683 w 185854"/>
                  <a:gd name="connsiteY2" fmla="*/ 281538 h 281538"/>
                  <a:gd name="connsiteX3" fmla="*/ 29956 w 185854"/>
                  <a:gd name="connsiteY3" fmla="*/ 273089 h 281538"/>
                  <a:gd name="connsiteX4" fmla="*/ 16397 w 185854"/>
                  <a:gd name="connsiteY4" fmla="*/ 216354 h 281538"/>
                  <a:gd name="connsiteX5" fmla="*/ 0 w 185854"/>
                  <a:gd name="connsiteY5" fmla="*/ 31903 h 281538"/>
                  <a:gd name="connsiteX6" fmla="*/ 489 w 185854"/>
                  <a:gd name="connsiteY6" fmla="*/ 25608 h 281538"/>
                  <a:gd name="connsiteX7" fmla="*/ 18907 w 185854"/>
                  <a:gd name="connsiteY7" fmla="*/ 11062 h 281538"/>
                  <a:gd name="connsiteX8" fmla="*/ 65683 w 185854"/>
                  <a:gd name="connsiteY8" fmla="*/ 0 h 281538"/>
                  <a:gd name="connsiteX0" fmla="*/ 16397 w 185854"/>
                  <a:gd name="connsiteY0" fmla="*/ 216354 h 307794"/>
                  <a:gd name="connsiteX1" fmla="*/ 0 w 185854"/>
                  <a:gd name="connsiteY1" fmla="*/ 31903 h 307794"/>
                  <a:gd name="connsiteX2" fmla="*/ 489 w 185854"/>
                  <a:gd name="connsiteY2" fmla="*/ 25608 h 307794"/>
                  <a:gd name="connsiteX3" fmla="*/ 18907 w 185854"/>
                  <a:gd name="connsiteY3" fmla="*/ 11062 h 307794"/>
                  <a:gd name="connsiteX4" fmla="*/ 65683 w 185854"/>
                  <a:gd name="connsiteY4" fmla="*/ 0 h 307794"/>
                  <a:gd name="connsiteX5" fmla="*/ 185854 w 185854"/>
                  <a:gd name="connsiteY5" fmla="*/ 140769 h 307794"/>
                  <a:gd name="connsiteX6" fmla="*/ 65683 w 185854"/>
                  <a:gd name="connsiteY6" fmla="*/ 281538 h 307794"/>
                  <a:gd name="connsiteX7" fmla="*/ 29956 w 185854"/>
                  <a:gd name="connsiteY7" fmla="*/ 273089 h 307794"/>
                  <a:gd name="connsiteX8" fmla="*/ 107837 w 185854"/>
                  <a:gd name="connsiteY8" fmla="*/ 307794 h 307794"/>
                  <a:gd name="connsiteX0" fmla="*/ 16397 w 185854"/>
                  <a:gd name="connsiteY0" fmla="*/ 216354 h 281538"/>
                  <a:gd name="connsiteX1" fmla="*/ 0 w 185854"/>
                  <a:gd name="connsiteY1" fmla="*/ 31903 h 281538"/>
                  <a:gd name="connsiteX2" fmla="*/ 489 w 185854"/>
                  <a:gd name="connsiteY2" fmla="*/ 25608 h 281538"/>
                  <a:gd name="connsiteX3" fmla="*/ 18907 w 185854"/>
                  <a:gd name="connsiteY3" fmla="*/ 11062 h 281538"/>
                  <a:gd name="connsiteX4" fmla="*/ 65683 w 185854"/>
                  <a:gd name="connsiteY4" fmla="*/ 0 h 281538"/>
                  <a:gd name="connsiteX5" fmla="*/ 185854 w 185854"/>
                  <a:gd name="connsiteY5" fmla="*/ 140769 h 281538"/>
                  <a:gd name="connsiteX6" fmla="*/ 65683 w 185854"/>
                  <a:gd name="connsiteY6" fmla="*/ 281538 h 281538"/>
                  <a:gd name="connsiteX7" fmla="*/ 29956 w 185854"/>
                  <a:gd name="connsiteY7" fmla="*/ 273089 h 281538"/>
                  <a:gd name="connsiteX0" fmla="*/ 0 w 185854"/>
                  <a:gd name="connsiteY0" fmla="*/ 31903 h 281538"/>
                  <a:gd name="connsiteX1" fmla="*/ 489 w 185854"/>
                  <a:gd name="connsiteY1" fmla="*/ 25608 h 281538"/>
                  <a:gd name="connsiteX2" fmla="*/ 18907 w 185854"/>
                  <a:gd name="connsiteY2" fmla="*/ 11062 h 281538"/>
                  <a:gd name="connsiteX3" fmla="*/ 65683 w 185854"/>
                  <a:gd name="connsiteY3" fmla="*/ 0 h 281538"/>
                  <a:gd name="connsiteX4" fmla="*/ 185854 w 185854"/>
                  <a:gd name="connsiteY4" fmla="*/ 140769 h 281538"/>
                  <a:gd name="connsiteX5" fmla="*/ 65683 w 185854"/>
                  <a:gd name="connsiteY5" fmla="*/ 281538 h 281538"/>
                  <a:gd name="connsiteX6" fmla="*/ 29956 w 185854"/>
                  <a:gd name="connsiteY6" fmla="*/ 273089 h 281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854" h="281538">
                    <a:moveTo>
                      <a:pt x="0" y="31903"/>
                    </a:moveTo>
                    <a:lnTo>
                      <a:pt x="489" y="25608"/>
                    </a:lnTo>
                    <a:lnTo>
                      <a:pt x="18907" y="11062"/>
                    </a:lnTo>
                    <a:cubicBezTo>
                      <a:pt x="33284" y="3939"/>
                      <a:pt x="49091" y="0"/>
                      <a:pt x="65683" y="0"/>
                    </a:cubicBezTo>
                    <a:cubicBezTo>
                      <a:pt x="132052" y="0"/>
                      <a:pt x="185854" y="63024"/>
                      <a:pt x="185854" y="140769"/>
                    </a:cubicBezTo>
                    <a:cubicBezTo>
                      <a:pt x="185854" y="218514"/>
                      <a:pt x="132052" y="281538"/>
                      <a:pt x="65683" y="281538"/>
                    </a:cubicBezTo>
                    <a:lnTo>
                      <a:pt x="29956" y="273089"/>
                    </a:lnTo>
                  </a:path>
                </a:pathLst>
              </a:cu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9AEA8D56-AA4B-44E7-906C-AAB4C7AA80DF}"/>
                  </a:ext>
                </a:extLst>
              </p:cNvPr>
              <p:cNvSpPr/>
              <p:nvPr/>
            </p:nvSpPr>
            <p:spPr bwMode="auto">
              <a:xfrm rot="2700000" flipH="1">
                <a:off x="2526577" y="4695269"/>
                <a:ext cx="336999" cy="221247"/>
              </a:xfrm>
              <a:custGeom>
                <a:avLst/>
                <a:gdLst>
                  <a:gd name="connsiteX0" fmla="*/ 260802 w 1125306"/>
                  <a:gd name="connsiteY0" fmla="*/ 424328 h 851710"/>
                  <a:gd name="connsiteX1" fmla="*/ 225235 w 1125306"/>
                  <a:gd name="connsiteY1" fmla="*/ 468386 h 851710"/>
                  <a:gd name="connsiteX2" fmla="*/ 278585 w 1125306"/>
                  <a:gd name="connsiteY2" fmla="*/ 506541 h 851710"/>
                  <a:gd name="connsiteX3" fmla="*/ 1058423 w 1125306"/>
                  <a:gd name="connsiteY3" fmla="*/ 0 h 851710"/>
                  <a:gd name="connsiteX4" fmla="*/ 1090991 w 1125306"/>
                  <a:gd name="connsiteY4" fmla="*/ 39472 h 851710"/>
                  <a:gd name="connsiteX5" fmla="*/ 1125306 w 1125306"/>
                  <a:gd name="connsiteY5" fmla="*/ 102693 h 851710"/>
                  <a:gd name="connsiteX6" fmla="*/ 1125306 w 1125306"/>
                  <a:gd name="connsiteY6" fmla="*/ 621178 h 851710"/>
                  <a:gd name="connsiteX7" fmla="*/ 877095 w 1125306"/>
                  <a:gd name="connsiteY7" fmla="*/ 530312 h 851710"/>
                  <a:gd name="connsiteX8" fmla="*/ 869889 w 1125306"/>
                  <a:gd name="connsiteY8" fmla="*/ 567513 h 851710"/>
                  <a:gd name="connsiteX9" fmla="*/ 701898 w 1125306"/>
                  <a:gd name="connsiteY9" fmla="*/ 761561 h 851710"/>
                  <a:gd name="connsiteX10" fmla="*/ 701517 w 1125306"/>
                  <a:gd name="connsiteY10" fmla="*/ 761638 h 851710"/>
                  <a:gd name="connsiteX11" fmla="*/ 691208 w 1125306"/>
                  <a:gd name="connsiteY11" fmla="*/ 766477 h 851710"/>
                  <a:gd name="connsiteX12" fmla="*/ 457428 w 1125306"/>
                  <a:gd name="connsiteY12" fmla="*/ 844072 h 851710"/>
                  <a:gd name="connsiteX13" fmla="*/ 444968 w 1125306"/>
                  <a:gd name="connsiteY13" fmla="*/ 845420 h 851710"/>
                  <a:gd name="connsiteX14" fmla="*/ 439122 w 1125306"/>
                  <a:gd name="connsiteY14" fmla="*/ 847899 h 851710"/>
                  <a:gd name="connsiteX15" fmla="*/ 393461 w 1125306"/>
                  <a:gd name="connsiteY15" fmla="*/ 849693 h 851710"/>
                  <a:gd name="connsiteX16" fmla="*/ 210124 w 1125306"/>
                  <a:gd name="connsiteY16" fmla="*/ 811291 h 851710"/>
                  <a:gd name="connsiteX17" fmla="*/ 115870 w 1125306"/>
                  <a:gd name="connsiteY17" fmla="*/ 647016 h 851710"/>
                  <a:gd name="connsiteX18" fmla="*/ 115869 w 1125306"/>
                  <a:gd name="connsiteY18" fmla="*/ 647016 h 851710"/>
                  <a:gd name="connsiteX19" fmla="*/ 118087 w 1125306"/>
                  <a:gd name="connsiteY19" fmla="*/ 637010 h 851710"/>
                  <a:gd name="connsiteX20" fmla="*/ 42881 w 1125306"/>
                  <a:gd name="connsiteY20" fmla="*/ 583224 h 851710"/>
                  <a:gd name="connsiteX21" fmla="*/ 11500 w 1125306"/>
                  <a:gd name="connsiteY21" fmla="*/ 438155 h 851710"/>
                  <a:gd name="connsiteX22" fmla="*/ 11501 w 1125306"/>
                  <a:gd name="connsiteY22" fmla="*/ 438155 h 851710"/>
                  <a:gd name="connsiteX23" fmla="*/ 22498 w 1125306"/>
                  <a:gd name="connsiteY23" fmla="*/ 422712 h 851710"/>
                  <a:gd name="connsiteX24" fmla="*/ 28185 w 1125306"/>
                  <a:gd name="connsiteY24" fmla="*/ 412102 h 851710"/>
                  <a:gd name="connsiteX25" fmla="*/ 252835 w 1125306"/>
                  <a:gd name="connsiteY25" fmla="*/ 133824 h 851710"/>
                  <a:gd name="connsiteX26" fmla="*/ 255019 w 1125306"/>
                  <a:gd name="connsiteY26" fmla="*/ 132026 h 851710"/>
                  <a:gd name="connsiteX27" fmla="*/ 260517 w 1125306"/>
                  <a:gd name="connsiteY27" fmla="*/ 124196 h 851710"/>
                  <a:gd name="connsiteX28" fmla="*/ 277510 w 1125306"/>
                  <a:gd name="connsiteY28" fmla="*/ 110917 h 851710"/>
                  <a:gd name="connsiteX29" fmla="*/ 296873 w 1125306"/>
                  <a:gd name="connsiteY29" fmla="*/ 101827 h 851710"/>
                  <a:gd name="connsiteX30" fmla="*/ 530653 w 1125306"/>
                  <a:gd name="connsiteY30" fmla="*/ 24231 h 851710"/>
                  <a:gd name="connsiteX31" fmla="*/ 530914 w 1125306"/>
                  <a:gd name="connsiteY31" fmla="*/ 24211 h 851710"/>
                  <a:gd name="connsiteX32" fmla="*/ 541342 w 1125306"/>
                  <a:gd name="connsiteY32" fmla="*/ 19316 h 851710"/>
                  <a:gd name="connsiteX33" fmla="*/ 765153 w 1125306"/>
                  <a:gd name="connsiteY33" fmla="*/ 83319 h 851710"/>
                  <a:gd name="connsiteX34" fmla="*/ 779534 w 1125306"/>
                  <a:gd name="connsiteY34" fmla="*/ 102095 h 851710"/>
                  <a:gd name="connsiteX0" fmla="*/ 260802 w 1227189"/>
                  <a:gd name="connsiteY0" fmla="*/ 424328 h 851710"/>
                  <a:gd name="connsiteX1" fmla="*/ 225235 w 1227189"/>
                  <a:gd name="connsiteY1" fmla="*/ 468386 h 851710"/>
                  <a:gd name="connsiteX2" fmla="*/ 278585 w 1227189"/>
                  <a:gd name="connsiteY2" fmla="*/ 506541 h 851710"/>
                  <a:gd name="connsiteX3" fmla="*/ 260802 w 1227189"/>
                  <a:gd name="connsiteY3" fmla="*/ 424328 h 851710"/>
                  <a:gd name="connsiteX4" fmla="*/ 1058423 w 1227189"/>
                  <a:gd name="connsiteY4" fmla="*/ 0 h 851710"/>
                  <a:gd name="connsiteX5" fmla="*/ 1090991 w 1227189"/>
                  <a:gd name="connsiteY5" fmla="*/ 39472 h 851710"/>
                  <a:gd name="connsiteX6" fmla="*/ 1125306 w 1227189"/>
                  <a:gd name="connsiteY6" fmla="*/ 102693 h 851710"/>
                  <a:gd name="connsiteX7" fmla="*/ 1227189 w 1227189"/>
                  <a:gd name="connsiteY7" fmla="*/ 481000 h 851710"/>
                  <a:gd name="connsiteX8" fmla="*/ 877095 w 1227189"/>
                  <a:gd name="connsiteY8" fmla="*/ 530312 h 851710"/>
                  <a:gd name="connsiteX9" fmla="*/ 869889 w 1227189"/>
                  <a:gd name="connsiteY9" fmla="*/ 567513 h 851710"/>
                  <a:gd name="connsiteX10" fmla="*/ 701898 w 1227189"/>
                  <a:gd name="connsiteY10" fmla="*/ 761561 h 851710"/>
                  <a:gd name="connsiteX11" fmla="*/ 701517 w 1227189"/>
                  <a:gd name="connsiteY11" fmla="*/ 761638 h 851710"/>
                  <a:gd name="connsiteX12" fmla="*/ 691208 w 1227189"/>
                  <a:gd name="connsiteY12" fmla="*/ 766477 h 851710"/>
                  <a:gd name="connsiteX13" fmla="*/ 457428 w 1227189"/>
                  <a:gd name="connsiteY13" fmla="*/ 844072 h 851710"/>
                  <a:gd name="connsiteX14" fmla="*/ 444968 w 1227189"/>
                  <a:gd name="connsiteY14" fmla="*/ 845420 h 851710"/>
                  <a:gd name="connsiteX15" fmla="*/ 439122 w 1227189"/>
                  <a:gd name="connsiteY15" fmla="*/ 847899 h 851710"/>
                  <a:gd name="connsiteX16" fmla="*/ 393461 w 1227189"/>
                  <a:gd name="connsiteY16" fmla="*/ 849693 h 851710"/>
                  <a:gd name="connsiteX17" fmla="*/ 210124 w 1227189"/>
                  <a:gd name="connsiteY17" fmla="*/ 811291 h 851710"/>
                  <a:gd name="connsiteX18" fmla="*/ 115870 w 1227189"/>
                  <a:gd name="connsiteY18" fmla="*/ 647016 h 851710"/>
                  <a:gd name="connsiteX19" fmla="*/ 115869 w 1227189"/>
                  <a:gd name="connsiteY19" fmla="*/ 647016 h 851710"/>
                  <a:gd name="connsiteX20" fmla="*/ 118087 w 1227189"/>
                  <a:gd name="connsiteY20" fmla="*/ 637010 h 851710"/>
                  <a:gd name="connsiteX21" fmla="*/ 42881 w 1227189"/>
                  <a:gd name="connsiteY21" fmla="*/ 583224 h 851710"/>
                  <a:gd name="connsiteX22" fmla="*/ 11500 w 1227189"/>
                  <a:gd name="connsiteY22" fmla="*/ 438155 h 851710"/>
                  <a:gd name="connsiteX23" fmla="*/ 11501 w 1227189"/>
                  <a:gd name="connsiteY23" fmla="*/ 438155 h 851710"/>
                  <a:gd name="connsiteX24" fmla="*/ 22498 w 1227189"/>
                  <a:gd name="connsiteY24" fmla="*/ 422712 h 851710"/>
                  <a:gd name="connsiteX25" fmla="*/ 28185 w 1227189"/>
                  <a:gd name="connsiteY25" fmla="*/ 412102 h 851710"/>
                  <a:gd name="connsiteX26" fmla="*/ 252835 w 1227189"/>
                  <a:gd name="connsiteY26" fmla="*/ 133824 h 851710"/>
                  <a:gd name="connsiteX27" fmla="*/ 255019 w 1227189"/>
                  <a:gd name="connsiteY27" fmla="*/ 132026 h 851710"/>
                  <a:gd name="connsiteX28" fmla="*/ 260517 w 1227189"/>
                  <a:gd name="connsiteY28" fmla="*/ 124196 h 851710"/>
                  <a:gd name="connsiteX29" fmla="*/ 277510 w 1227189"/>
                  <a:gd name="connsiteY29" fmla="*/ 110917 h 851710"/>
                  <a:gd name="connsiteX30" fmla="*/ 296873 w 1227189"/>
                  <a:gd name="connsiteY30" fmla="*/ 101827 h 851710"/>
                  <a:gd name="connsiteX31" fmla="*/ 530653 w 1227189"/>
                  <a:gd name="connsiteY31" fmla="*/ 24231 h 851710"/>
                  <a:gd name="connsiteX32" fmla="*/ 530914 w 1227189"/>
                  <a:gd name="connsiteY32" fmla="*/ 24211 h 851710"/>
                  <a:gd name="connsiteX33" fmla="*/ 541342 w 1227189"/>
                  <a:gd name="connsiteY33" fmla="*/ 19316 h 851710"/>
                  <a:gd name="connsiteX34" fmla="*/ 765153 w 1227189"/>
                  <a:gd name="connsiteY34" fmla="*/ 83319 h 851710"/>
                  <a:gd name="connsiteX35" fmla="*/ 779534 w 1227189"/>
                  <a:gd name="connsiteY35" fmla="*/ 102095 h 851710"/>
                  <a:gd name="connsiteX36" fmla="*/ 1058423 w 1227189"/>
                  <a:gd name="connsiteY36" fmla="*/ 0 h 851710"/>
                  <a:gd name="connsiteX0" fmla="*/ 260802 w 1227189"/>
                  <a:gd name="connsiteY0" fmla="*/ 424328 h 851710"/>
                  <a:gd name="connsiteX1" fmla="*/ 225235 w 1227189"/>
                  <a:gd name="connsiteY1" fmla="*/ 468386 h 851710"/>
                  <a:gd name="connsiteX2" fmla="*/ 278585 w 1227189"/>
                  <a:gd name="connsiteY2" fmla="*/ 506541 h 851710"/>
                  <a:gd name="connsiteX3" fmla="*/ 260802 w 1227189"/>
                  <a:gd name="connsiteY3" fmla="*/ 424328 h 851710"/>
                  <a:gd name="connsiteX4" fmla="*/ 1058423 w 1227189"/>
                  <a:gd name="connsiteY4" fmla="*/ 0 h 851710"/>
                  <a:gd name="connsiteX5" fmla="*/ 1090991 w 1227189"/>
                  <a:gd name="connsiteY5" fmla="*/ 39472 h 851710"/>
                  <a:gd name="connsiteX6" fmla="*/ 1227189 w 1227189"/>
                  <a:gd name="connsiteY6" fmla="*/ 481000 h 851710"/>
                  <a:gd name="connsiteX7" fmla="*/ 877095 w 1227189"/>
                  <a:gd name="connsiteY7" fmla="*/ 530312 h 851710"/>
                  <a:gd name="connsiteX8" fmla="*/ 869889 w 1227189"/>
                  <a:gd name="connsiteY8" fmla="*/ 567513 h 851710"/>
                  <a:gd name="connsiteX9" fmla="*/ 701898 w 1227189"/>
                  <a:gd name="connsiteY9" fmla="*/ 761561 h 851710"/>
                  <a:gd name="connsiteX10" fmla="*/ 701517 w 1227189"/>
                  <a:gd name="connsiteY10" fmla="*/ 761638 h 851710"/>
                  <a:gd name="connsiteX11" fmla="*/ 691208 w 1227189"/>
                  <a:gd name="connsiteY11" fmla="*/ 766477 h 851710"/>
                  <a:gd name="connsiteX12" fmla="*/ 457428 w 1227189"/>
                  <a:gd name="connsiteY12" fmla="*/ 844072 h 851710"/>
                  <a:gd name="connsiteX13" fmla="*/ 444968 w 1227189"/>
                  <a:gd name="connsiteY13" fmla="*/ 845420 h 851710"/>
                  <a:gd name="connsiteX14" fmla="*/ 439122 w 1227189"/>
                  <a:gd name="connsiteY14" fmla="*/ 847899 h 851710"/>
                  <a:gd name="connsiteX15" fmla="*/ 393461 w 1227189"/>
                  <a:gd name="connsiteY15" fmla="*/ 849693 h 851710"/>
                  <a:gd name="connsiteX16" fmla="*/ 210124 w 1227189"/>
                  <a:gd name="connsiteY16" fmla="*/ 811291 h 851710"/>
                  <a:gd name="connsiteX17" fmla="*/ 115870 w 1227189"/>
                  <a:gd name="connsiteY17" fmla="*/ 647016 h 851710"/>
                  <a:gd name="connsiteX18" fmla="*/ 115869 w 1227189"/>
                  <a:gd name="connsiteY18" fmla="*/ 647016 h 851710"/>
                  <a:gd name="connsiteX19" fmla="*/ 118087 w 1227189"/>
                  <a:gd name="connsiteY19" fmla="*/ 637010 h 851710"/>
                  <a:gd name="connsiteX20" fmla="*/ 42881 w 1227189"/>
                  <a:gd name="connsiteY20" fmla="*/ 583224 h 851710"/>
                  <a:gd name="connsiteX21" fmla="*/ 11500 w 1227189"/>
                  <a:gd name="connsiteY21" fmla="*/ 438155 h 851710"/>
                  <a:gd name="connsiteX22" fmla="*/ 11501 w 1227189"/>
                  <a:gd name="connsiteY22" fmla="*/ 438155 h 851710"/>
                  <a:gd name="connsiteX23" fmla="*/ 22498 w 1227189"/>
                  <a:gd name="connsiteY23" fmla="*/ 422712 h 851710"/>
                  <a:gd name="connsiteX24" fmla="*/ 28185 w 1227189"/>
                  <a:gd name="connsiteY24" fmla="*/ 412102 h 851710"/>
                  <a:gd name="connsiteX25" fmla="*/ 252835 w 1227189"/>
                  <a:gd name="connsiteY25" fmla="*/ 133824 h 851710"/>
                  <a:gd name="connsiteX26" fmla="*/ 255019 w 1227189"/>
                  <a:gd name="connsiteY26" fmla="*/ 132026 h 851710"/>
                  <a:gd name="connsiteX27" fmla="*/ 260517 w 1227189"/>
                  <a:gd name="connsiteY27" fmla="*/ 124196 h 851710"/>
                  <a:gd name="connsiteX28" fmla="*/ 277510 w 1227189"/>
                  <a:gd name="connsiteY28" fmla="*/ 110917 h 851710"/>
                  <a:gd name="connsiteX29" fmla="*/ 296873 w 1227189"/>
                  <a:gd name="connsiteY29" fmla="*/ 101827 h 851710"/>
                  <a:gd name="connsiteX30" fmla="*/ 530653 w 1227189"/>
                  <a:gd name="connsiteY30" fmla="*/ 24231 h 851710"/>
                  <a:gd name="connsiteX31" fmla="*/ 530914 w 1227189"/>
                  <a:gd name="connsiteY31" fmla="*/ 24211 h 851710"/>
                  <a:gd name="connsiteX32" fmla="*/ 541342 w 1227189"/>
                  <a:gd name="connsiteY32" fmla="*/ 19316 h 851710"/>
                  <a:gd name="connsiteX33" fmla="*/ 765153 w 1227189"/>
                  <a:gd name="connsiteY33" fmla="*/ 83319 h 851710"/>
                  <a:gd name="connsiteX34" fmla="*/ 779534 w 1227189"/>
                  <a:gd name="connsiteY34" fmla="*/ 102095 h 851710"/>
                  <a:gd name="connsiteX35" fmla="*/ 1058423 w 1227189"/>
                  <a:gd name="connsiteY35" fmla="*/ 0 h 851710"/>
                  <a:gd name="connsiteX0" fmla="*/ 260802 w 1227189"/>
                  <a:gd name="connsiteY0" fmla="*/ 415410 h 842792"/>
                  <a:gd name="connsiteX1" fmla="*/ 225235 w 1227189"/>
                  <a:gd name="connsiteY1" fmla="*/ 459468 h 842792"/>
                  <a:gd name="connsiteX2" fmla="*/ 278585 w 1227189"/>
                  <a:gd name="connsiteY2" fmla="*/ 497623 h 842792"/>
                  <a:gd name="connsiteX3" fmla="*/ 260802 w 1227189"/>
                  <a:gd name="connsiteY3" fmla="*/ 415410 h 842792"/>
                  <a:gd name="connsiteX4" fmla="*/ 779534 w 1227189"/>
                  <a:gd name="connsiteY4" fmla="*/ 93177 h 842792"/>
                  <a:gd name="connsiteX5" fmla="*/ 1090991 w 1227189"/>
                  <a:gd name="connsiteY5" fmla="*/ 30554 h 842792"/>
                  <a:gd name="connsiteX6" fmla="*/ 1227189 w 1227189"/>
                  <a:gd name="connsiteY6" fmla="*/ 472082 h 842792"/>
                  <a:gd name="connsiteX7" fmla="*/ 877095 w 1227189"/>
                  <a:gd name="connsiteY7" fmla="*/ 521394 h 842792"/>
                  <a:gd name="connsiteX8" fmla="*/ 869889 w 1227189"/>
                  <a:gd name="connsiteY8" fmla="*/ 558595 h 842792"/>
                  <a:gd name="connsiteX9" fmla="*/ 701898 w 1227189"/>
                  <a:gd name="connsiteY9" fmla="*/ 752643 h 842792"/>
                  <a:gd name="connsiteX10" fmla="*/ 701517 w 1227189"/>
                  <a:gd name="connsiteY10" fmla="*/ 752720 h 842792"/>
                  <a:gd name="connsiteX11" fmla="*/ 691208 w 1227189"/>
                  <a:gd name="connsiteY11" fmla="*/ 757559 h 842792"/>
                  <a:gd name="connsiteX12" fmla="*/ 457428 w 1227189"/>
                  <a:gd name="connsiteY12" fmla="*/ 835154 h 842792"/>
                  <a:gd name="connsiteX13" fmla="*/ 444968 w 1227189"/>
                  <a:gd name="connsiteY13" fmla="*/ 836502 h 842792"/>
                  <a:gd name="connsiteX14" fmla="*/ 439122 w 1227189"/>
                  <a:gd name="connsiteY14" fmla="*/ 838981 h 842792"/>
                  <a:gd name="connsiteX15" fmla="*/ 393461 w 1227189"/>
                  <a:gd name="connsiteY15" fmla="*/ 840775 h 842792"/>
                  <a:gd name="connsiteX16" fmla="*/ 210124 w 1227189"/>
                  <a:gd name="connsiteY16" fmla="*/ 802373 h 842792"/>
                  <a:gd name="connsiteX17" fmla="*/ 115870 w 1227189"/>
                  <a:gd name="connsiteY17" fmla="*/ 638098 h 842792"/>
                  <a:gd name="connsiteX18" fmla="*/ 115869 w 1227189"/>
                  <a:gd name="connsiteY18" fmla="*/ 638098 h 842792"/>
                  <a:gd name="connsiteX19" fmla="*/ 118087 w 1227189"/>
                  <a:gd name="connsiteY19" fmla="*/ 628092 h 842792"/>
                  <a:gd name="connsiteX20" fmla="*/ 42881 w 1227189"/>
                  <a:gd name="connsiteY20" fmla="*/ 574306 h 842792"/>
                  <a:gd name="connsiteX21" fmla="*/ 11500 w 1227189"/>
                  <a:gd name="connsiteY21" fmla="*/ 429237 h 842792"/>
                  <a:gd name="connsiteX22" fmla="*/ 11501 w 1227189"/>
                  <a:gd name="connsiteY22" fmla="*/ 429237 h 842792"/>
                  <a:gd name="connsiteX23" fmla="*/ 22498 w 1227189"/>
                  <a:gd name="connsiteY23" fmla="*/ 413794 h 842792"/>
                  <a:gd name="connsiteX24" fmla="*/ 28185 w 1227189"/>
                  <a:gd name="connsiteY24" fmla="*/ 403184 h 842792"/>
                  <a:gd name="connsiteX25" fmla="*/ 252835 w 1227189"/>
                  <a:gd name="connsiteY25" fmla="*/ 124906 h 842792"/>
                  <a:gd name="connsiteX26" fmla="*/ 255019 w 1227189"/>
                  <a:gd name="connsiteY26" fmla="*/ 123108 h 842792"/>
                  <a:gd name="connsiteX27" fmla="*/ 260517 w 1227189"/>
                  <a:gd name="connsiteY27" fmla="*/ 115278 h 842792"/>
                  <a:gd name="connsiteX28" fmla="*/ 277510 w 1227189"/>
                  <a:gd name="connsiteY28" fmla="*/ 101999 h 842792"/>
                  <a:gd name="connsiteX29" fmla="*/ 296873 w 1227189"/>
                  <a:gd name="connsiteY29" fmla="*/ 92909 h 842792"/>
                  <a:gd name="connsiteX30" fmla="*/ 530653 w 1227189"/>
                  <a:gd name="connsiteY30" fmla="*/ 15313 h 842792"/>
                  <a:gd name="connsiteX31" fmla="*/ 530914 w 1227189"/>
                  <a:gd name="connsiteY31" fmla="*/ 15293 h 842792"/>
                  <a:gd name="connsiteX32" fmla="*/ 541342 w 1227189"/>
                  <a:gd name="connsiteY32" fmla="*/ 10398 h 842792"/>
                  <a:gd name="connsiteX33" fmla="*/ 765153 w 1227189"/>
                  <a:gd name="connsiteY33" fmla="*/ 74401 h 842792"/>
                  <a:gd name="connsiteX34" fmla="*/ 779534 w 1227189"/>
                  <a:gd name="connsiteY34" fmla="*/ 93177 h 842792"/>
                  <a:gd name="connsiteX0" fmla="*/ 260802 w 1227189"/>
                  <a:gd name="connsiteY0" fmla="*/ 415410 h 842792"/>
                  <a:gd name="connsiteX1" fmla="*/ 225235 w 1227189"/>
                  <a:gd name="connsiteY1" fmla="*/ 459468 h 842792"/>
                  <a:gd name="connsiteX2" fmla="*/ 278585 w 1227189"/>
                  <a:gd name="connsiteY2" fmla="*/ 497623 h 842792"/>
                  <a:gd name="connsiteX3" fmla="*/ 260802 w 1227189"/>
                  <a:gd name="connsiteY3" fmla="*/ 415410 h 842792"/>
                  <a:gd name="connsiteX4" fmla="*/ 779534 w 1227189"/>
                  <a:gd name="connsiteY4" fmla="*/ 93177 h 842792"/>
                  <a:gd name="connsiteX5" fmla="*/ 1197976 w 1227189"/>
                  <a:gd name="connsiteY5" fmla="*/ 8530 h 842792"/>
                  <a:gd name="connsiteX6" fmla="*/ 1227189 w 1227189"/>
                  <a:gd name="connsiteY6" fmla="*/ 472082 h 842792"/>
                  <a:gd name="connsiteX7" fmla="*/ 877095 w 1227189"/>
                  <a:gd name="connsiteY7" fmla="*/ 521394 h 842792"/>
                  <a:gd name="connsiteX8" fmla="*/ 869889 w 1227189"/>
                  <a:gd name="connsiteY8" fmla="*/ 558595 h 842792"/>
                  <a:gd name="connsiteX9" fmla="*/ 701898 w 1227189"/>
                  <a:gd name="connsiteY9" fmla="*/ 752643 h 842792"/>
                  <a:gd name="connsiteX10" fmla="*/ 701517 w 1227189"/>
                  <a:gd name="connsiteY10" fmla="*/ 752720 h 842792"/>
                  <a:gd name="connsiteX11" fmla="*/ 691208 w 1227189"/>
                  <a:gd name="connsiteY11" fmla="*/ 757559 h 842792"/>
                  <a:gd name="connsiteX12" fmla="*/ 457428 w 1227189"/>
                  <a:gd name="connsiteY12" fmla="*/ 835154 h 842792"/>
                  <a:gd name="connsiteX13" fmla="*/ 444968 w 1227189"/>
                  <a:gd name="connsiteY13" fmla="*/ 836502 h 842792"/>
                  <a:gd name="connsiteX14" fmla="*/ 439122 w 1227189"/>
                  <a:gd name="connsiteY14" fmla="*/ 838981 h 842792"/>
                  <a:gd name="connsiteX15" fmla="*/ 393461 w 1227189"/>
                  <a:gd name="connsiteY15" fmla="*/ 840775 h 842792"/>
                  <a:gd name="connsiteX16" fmla="*/ 210124 w 1227189"/>
                  <a:gd name="connsiteY16" fmla="*/ 802373 h 842792"/>
                  <a:gd name="connsiteX17" fmla="*/ 115870 w 1227189"/>
                  <a:gd name="connsiteY17" fmla="*/ 638098 h 842792"/>
                  <a:gd name="connsiteX18" fmla="*/ 115869 w 1227189"/>
                  <a:gd name="connsiteY18" fmla="*/ 638098 h 842792"/>
                  <a:gd name="connsiteX19" fmla="*/ 118087 w 1227189"/>
                  <a:gd name="connsiteY19" fmla="*/ 628092 h 842792"/>
                  <a:gd name="connsiteX20" fmla="*/ 42881 w 1227189"/>
                  <a:gd name="connsiteY20" fmla="*/ 574306 h 842792"/>
                  <a:gd name="connsiteX21" fmla="*/ 11500 w 1227189"/>
                  <a:gd name="connsiteY21" fmla="*/ 429237 h 842792"/>
                  <a:gd name="connsiteX22" fmla="*/ 11501 w 1227189"/>
                  <a:gd name="connsiteY22" fmla="*/ 429237 h 842792"/>
                  <a:gd name="connsiteX23" fmla="*/ 22498 w 1227189"/>
                  <a:gd name="connsiteY23" fmla="*/ 413794 h 842792"/>
                  <a:gd name="connsiteX24" fmla="*/ 28185 w 1227189"/>
                  <a:gd name="connsiteY24" fmla="*/ 403184 h 842792"/>
                  <a:gd name="connsiteX25" fmla="*/ 252835 w 1227189"/>
                  <a:gd name="connsiteY25" fmla="*/ 124906 h 842792"/>
                  <a:gd name="connsiteX26" fmla="*/ 255019 w 1227189"/>
                  <a:gd name="connsiteY26" fmla="*/ 123108 h 842792"/>
                  <a:gd name="connsiteX27" fmla="*/ 260517 w 1227189"/>
                  <a:gd name="connsiteY27" fmla="*/ 115278 h 842792"/>
                  <a:gd name="connsiteX28" fmla="*/ 277510 w 1227189"/>
                  <a:gd name="connsiteY28" fmla="*/ 101999 h 842792"/>
                  <a:gd name="connsiteX29" fmla="*/ 296873 w 1227189"/>
                  <a:gd name="connsiteY29" fmla="*/ 92909 h 842792"/>
                  <a:gd name="connsiteX30" fmla="*/ 530653 w 1227189"/>
                  <a:gd name="connsiteY30" fmla="*/ 15313 h 842792"/>
                  <a:gd name="connsiteX31" fmla="*/ 530914 w 1227189"/>
                  <a:gd name="connsiteY31" fmla="*/ 15293 h 842792"/>
                  <a:gd name="connsiteX32" fmla="*/ 541342 w 1227189"/>
                  <a:gd name="connsiteY32" fmla="*/ 10398 h 842792"/>
                  <a:gd name="connsiteX33" fmla="*/ 765153 w 1227189"/>
                  <a:gd name="connsiteY33" fmla="*/ 74401 h 842792"/>
                  <a:gd name="connsiteX34" fmla="*/ 779534 w 1227189"/>
                  <a:gd name="connsiteY34" fmla="*/ 93177 h 842792"/>
                  <a:gd name="connsiteX0" fmla="*/ 260802 w 1283722"/>
                  <a:gd name="connsiteY0" fmla="*/ 415410 h 842792"/>
                  <a:gd name="connsiteX1" fmla="*/ 225235 w 1283722"/>
                  <a:gd name="connsiteY1" fmla="*/ 459468 h 842792"/>
                  <a:gd name="connsiteX2" fmla="*/ 278585 w 1283722"/>
                  <a:gd name="connsiteY2" fmla="*/ 497623 h 842792"/>
                  <a:gd name="connsiteX3" fmla="*/ 260802 w 1283722"/>
                  <a:gd name="connsiteY3" fmla="*/ 415410 h 842792"/>
                  <a:gd name="connsiteX4" fmla="*/ 779534 w 1283722"/>
                  <a:gd name="connsiteY4" fmla="*/ 93177 h 842792"/>
                  <a:gd name="connsiteX5" fmla="*/ 1197976 w 1283722"/>
                  <a:gd name="connsiteY5" fmla="*/ 8530 h 842792"/>
                  <a:gd name="connsiteX6" fmla="*/ 1283721 w 1283722"/>
                  <a:gd name="connsiteY6" fmla="*/ 410449 h 842792"/>
                  <a:gd name="connsiteX7" fmla="*/ 877095 w 1283722"/>
                  <a:gd name="connsiteY7" fmla="*/ 521394 h 842792"/>
                  <a:gd name="connsiteX8" fmla="*/ 869889 w 1283722"/>
                  <a:gd name="connsiteY8" fmla="*/ 558595 h 842792"/>
                  <a:gd name="connsiteX9" fmla="*/ 701898 w 1283722"/>
                  <a:gd name="connsiteY9" fmla="*/ 752643 h 842792"/>
                  <a:gd name="connsiteX10" fmla="*/ 701517 w 1283722"/>
                  <a:gd name="connsiteY10" fmla="*/ 752720 h 842792"/>
                  <a:gd name="connsiteX11" fmla="*/ 691208 w 1283722"/>
                  <a:gd name="connsiteY11" fmla="*/ 757559 h 842792"/>
                  <a:gd name="connsiteX12" fmla="*/ 457428 w 1283722"/>
                  <a:gd name="connsiteY12" fmla="*/ 835154 h 842792"/>
                  <a:gd name="connsiteX13" fmla="*/ 444968 w 1283722"/>
                  <a:gd name="connsiteY13" fmla="*/ 836502 h 842792"/>
                  <a:gd name="connsiteX14" fmla="*/ 439122 w 1283722"/>
                  <a:gd name="connsiteY14" fmla="*/ 838981 h 842792"/>
                  <a:gd name="connsiteX15" fmla="*/ 393461 w 1283722"/>
                  <a:gd name="connsiteY15" fmla="*/ 840775 h 842792"/>
                  <a:gd name="connsiteX16" fmla="*/ 210124 w 1283722"/>
                  <a:gd name="connsiteY16" fmla="*/ 802373 h 842792"/>
                  <a:gd name="connsiteX17" fmla="*/ 115870 w 1283722"/>
                  <a:gd name="connsiteY17" fmla="*/ 638098 h 842792"/>
                  <a:gd name="connsiteX18" fmla="*/ 115869 w 1283722"/>
                  <a:gd name="connsiteY18" fmla="*/ 638098 h 842792"/>
                  <a:gd name="connsiteX19" fmla="*/ 118087 w 1283722"/>
                  <a:gd name="connsiteY19" fmla="*/ 628092 h 842792"/>
                  <a:gd name="connsiteX20" fmla="*/ 42881 w 1283722"/>
                  <a:gd name="connsiteY20" fmla="*/ 574306 h 842792"/>
                  <a:gd name="connsiteX21" fmla="*/ 11500 w 1283722"/>
                  <a:gd name="connsiteY21" fmla="*/ 429237 h 842792"/>
                  <a:gd name="connsiteX22" fmla="*/ 11501 w 1283722"/>
                  <a:gd name="connsiteY22" fmla="*/ 429237 h 842792"/>
                  <a:gd name="connsiteX23" fmla="*/ 22498 w 1283722"/>
                  <a:gd name="connsiteY23" fmla="*/ 413794 h 842792"/>
                  <a:gd name="connsiteX24" fmla="*/ 28185 w 1283722"/>
                  <a:gd name="connsiteY24" fmla="*/ 403184 h 842792"/>
                  <a:gd name="connsiteX25" fmla="*/ 252835 w 1283722"/>
                  <a:gd name="connsiteY25" fmla="*/ 124906 h 842792"/>
                  <a:gd name="connsiteX26" fmla="*/ 255019 w 1283722"/>
                  <a:gd name="connsiteY26" fmla="*/ 123108 h 842792"/>
                  <a:gd name="connsiteX27" fmla="*/ 260517 w 1283722"/>
                  <a:gd name="connsiteY27" fmla="*/ 115278 h 842792"/>
                  <a:gd name="connsiteX28" fmla="*/ 277510 w 1283722"/>
                  <a:gd name="connsiteY28" fmla="*/ 101999 h 842792"/>
                  <a:gd name="connsiteX29" fmla="*/ 296873 w 1283722"/>
                  <a:gd name="connsiteY29" fmla="*/ 92909 h 842792"/>
                  <a:gd name="connsiteX30" fmla="*/ 530653 w 1283722"/>
                  <a:gd name="connsiteY30" fmla="*/ 15313 h 842792"/>
                  <a:gd name="connsiteX31" fmla="*/ 530914 w 1283722"/>
                  <a:gd name="connsiteY31" fmla="*/ 15293 h 842792"/>
                  <a:gd name="connsiteX32" fmla="*/ 541342 w 1283722"/>
                  <a:gd name="connsiteY32" fmla="*/ 10398 h 842792"/>
                  <a:gd name="connsiteX33" fmla="*/ 765153 w 1283722"/>
                  <a:gd name="connsiteY33" fmla="*/ 74401 h 842792"/>
                  <a:gd name="connsiteX34" fmla="*/ 779534 w 1283722"/>
                  <a:gd name="connsiteY34" fmla="*/ 93177 h 8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283722" h="842792">
                    <a:moveTo>
                      <a:pt x="260802" y="415410"/>
                    </a:moveTo>
                    <a:lnTo>
                      <a:pt x="225235" y="459468"/>
                    </a:lnTo>
                    <a:lnTo>
                      <a:pt x="278585" y="497623"/>
                    </a:lnTo>
                    <a:lnTo>
                      <a:pt x="260802" y="415410"/>
                    </a:lnTo>
                    <a:close/>
                    <a:moveTo>
                      <a:pt x="779534" y="93177"/>
                    </a:moveTo>
                    <a:lnTo>
                      <a:pt x="1197976" y="8530"/>
                    </a:lnTo>
                    <a:lnTo>
                      <a:pt x="1283721" y="410449"/>
                    </a:lnTo>
                    <a:lnTo>
                      <a:pt x="877095" y="521394"/>
                    </a:lnTo>
                    <a:lnTo>
                      <a:pt x="869889" y="558595"/>
                    </a:lnTo>
                    <a:cubicBezTo>
                      <a:pt x="844273" y="650532"/>
                      <a:pt x="783446" y="725576"/>
                      <a:pt x="701898" y="752643"/>
                    </a:cubicBezTo>
                    <a:lnTo>
                      <a:pt x="701517" y="752720"/>
                    </a:lnTo>
                    <a:lnTo>
                      <a:pt x="691208" y="757559"/>
                    </a:lnTo>
                    <a:lnTo>
                      <a:pt x="457428" y="835154"/>
                    </a:lnTo>
                    <a:lnTo>
                      <a:pt x="444968" y="836502"/>
                    </a:lnTo>
                    <a:lnTo>
                      <a:pt x="439122" y="838981"/>
                    </a:lnTo>
                    <a:cubicBezTo>
                      <a:pt x="424580" y="843249"/>
                      <a:pt x="409122" y="844056"/>
                      <a:pt x="393461" y="840775"/>
                    </a:cubicBezTo>
                    <a:lnTo>
                      <a:pt x="210124" y="802373"/>
                    </a:lnTo>
                    <a:cubicBezTo>
                      <a:pt x="147475" y="789251"/>
                      <a:pt x="105276" y="715702"/>
                      <a:pt x="115870" y="638098"/>
                    </a:cubicBezTo>
                    <a:lnTo>
                      <a:pt x="115869" y="638098"/>
                    </a:lnTo>
                    <a:lnTo>
                      <a:pt x="118087" y="628092"/>
                    </a:lnTo>
                    <a:lnTo>
                      <a:pt x="42881" y="574306"/>
                    </a:lnTo>
                    <a:cubicBezTo>
                      <a:pt x="1876" y="544981"/>
                      <a:pt x="-12174" y="480031"/>
                      <a:pt x="11500" y="429237"/>
                    </a:cubicBezTo>
                    <a:lnTo>
                      <a:pt x="11501" y="429237"/>
                    </a:lnTo>
                    <a:lnTo>
                      <a:pt x="22498" y="413794"/>
                    </a:lnTo>
                    <a:lnTo>
                      <a:pt x="28185" y="403184"/>
                    </a:lnTo>
                    <a:lnTo>
                      <a:pt x="252835" y="124906"/>
                    </a:lnTo>
                    <a:lnTo>
                      <a:pt x="255019" y="123108"/>
                    </a:lnTo>
                    <a:lnTo>
                      <a:pt x="260517" y="115278"/>
                    </a:lnTo>
                    <a:cubicBezTo>
                      <a:pt x="265755" y="110222"/>
                      <a:pt x="271435" y="105762"/>
                      <a:pt x="277510" y="101999"/>
                    </a:cubicBezTo>
                    <a:cubicBezTo>
                      <a:pt x="283586" y="98236"/>
                      <a:pt x="290056" y="95172"/>
                      <a:pt x="296873" y="92909"/>
                    </a:cubicBezTo>
                    <a:lnTo>
                      <a:pt x="530653" y="15313"/>
                    </a:lnTo>
                    <a:lnTo>
                      <a:pt x="530914" y="15293"/>
                    </a:lnTo>
                    <a:lnTo>
                      <a:pt x="541342" y="10398"/>
                    </a:lnTo>
                    <a:cubicBezTo>
                      <a:pt x="622890" y="-16670"/>
                      <a:pt x="705858" y="10648"/>
                      <a:pt x="765153" y="74401"/>
                    </a:cubicBezTo>
                    <a:lnTo>
                      <a:pt x="779534" y="93177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533919C-3547-4997-87FF-04AD6C229743}"/>
                  </a:ext>
                </a:extLst>
              </p:cNvPr>
              <p:cNvSpPr/>
              <p:nvPr/>
            </p:nvSpPr>
            <p:spPr bwMode="auto">
              <a:xfrm rot="9900000">
                <a:off x="1905585" y="3691543"/>
                <a:ext cx="143533" cy="350618"/>
              </a:xfrm>
              <a:custGeom>
                <a:avLst/>
                <a:gdLst>
                  <a:gd name="connsiteX0" fmla="*/ 99905 w 110209"/>
                  <a:gd name="connsiteY0" fmla="*/ 400213 h 400213"/>
                  <a:gd name="connsiteX1" fmla="*/ 22774 w 110209"/>
                  <a:gd name="connsiteY1" fmla="*/ 400213 h 400213"/>
                  <a:gd name="connsiteX2" fmla="*/ 8661 w 110209"/>
                  <a:gd name="connsiteY2" fmla="*/ 352077 h 400213"/>
                  <a:gd name="connsiteX3" fmla="*/ 0 w 110209"/>
                  <a:gd name="connsiteY3" fmla="*/ 253430 h 400213"/>
                  <a:gd name="connsiteX4" fmla="*/ 110209 w 110209"/>
                  <a:gd name="connsiteY4" fmla="*/ 0 h 400213"/>
                  <a:gd name="connsiteX5" fmla="*/ 98065 w 110209"/>
                  <a:gd name="connsiteY5" fmla="*/ 381171 h 400213"/>
                  <a:gd name="connsiteX0" fmla="*/ 22774 w 114214"/>
                  <a:gd name="connsiteY0" fmla="*/ 400213 h 491653"/>
                  <a:gd name="connsiteX1" fmla="*/ 8661 w 114214"/>
                  <a:gd name="connsiteY1" fmla="*/ 352077 h 491653"/>
                  <a:gd name="connsiteX2" fmla="*/ 0 w 114214"/>
                  <a:gd name="connsiteY2" fmla="*/ 253430 h 491653"/>
                  <a:gd name="connsiteX3" fmla="*/ 110209 w 114214"/>
                  <a:gd name="connsiteY3" fmla="*/ 0 h 491653"/>
                  <a:gd name="connsiteX4" fmla="*/ 98065 w 114214"/>
                  <a:gd name="connsiteY4" fmla="*/ 381171 h 491653"/>
                  <a:gd name="connsiteX5" fmla="*/ 99905 w 114214"/>
                  <a:gd name="connsiteY5" fmla="*/ 400213 h 491653"/>
                  <a:gd name="connsiteX6" fmla="*/ 114214 w 114214"/>
                  <a:gd name="connsiteY6" fmla="*/ 491653 h 491653"/>
                  <a:gd name="connsiteX0" fmla="*/ 22774 w 110209"/>
                  <a:gd name="connsiteY0" fmla="*/ 400213 h 400213"/>
                  <a:gd name="connsiteX1" fmla="*/ 8661 w 110209"/>
                  <a:gd name="connsiteY1" fmla="*/ 352077 h 400213"/>
                  <a:gd name="connsiteX2" fmla="*/ 0 w 110209"/>
                  <a:gd name="connsiteY2" fmla="*/ 253430 h 400213"/>
                  <a:gd name="connsiteX3" fmla="*/ 110209 w 110209"/>
                  <a:gd name="connsiteY3" fmla="*/ 0 h 400213"/>
                  <a:gd name="connsiteX4" fmla="*/ 98065 w 110209"/>
                  <a:gd name="connsiteY4" fmla="*/ 381171 h 400213"/>
                  <a:gd name="connsiteX5" fmla="*/ 99905 w 110209"/>
                  <a:gd name="connsiteY5" fmla="*/ 400213 h 400213"/>
                  <a:gd name="connsiteX0" fmla="*/ 22774 w 110209"/>
                  <a:gd name="connsiteY0" fmla="*/ 400213 h 400213"/>
                  <a:gd name="connsiteX1" fmla="*/ 8661 w 110209"/>
                  <a:gd name="connsiteY1" fmla="*/ 352077 h 400213"/>
                  <a:gd name="connsiteX2" fmla="*/ 0 w 110209"/>
                  <a:gd name="connsiteY2" fmla="*/ 253430 h 400213"/>
                  <a:gd name="connsiteX3" fmla="*/ 110209 w 110209"/>
                  <a:gd name="connsiteY3" fmla="*/ 0 h 400213"/>
                  <a:gd name="connsiteX4" fmla="*/ 98065 w 110209"/>
                  <a:gd name="connsiteY4" fmla="*/ 381171 h 400213"/>
                  <a:gd name="connsiteX0" fmla="*/ 8661 w 110209"/>
                  <a:gd name="connsiteY0" fmla="*/ 352077 h 381171"/>
                  <a:gd name="connsiteX1" fmla="*/ 0 w 110209"/>
                  <a:gd name="connsiteY1" fmla="*/ 253430 h 381171"/>
                  <a:gd name="connsiteX2" fmla="*/ 110209 w 110209"/>
                  <a:gd name="connsiteY2" fmla="*/ 0 h 381171"/>
                  <a:gd name="connsiteX3" fmla="*/ 98065 w 110209"/>
                  <a:gd name="connsiteY3" fmla="*/ 381171 h 381171"/>
                  <a:gd name="connsiteX0" fmla="*/ 0 w 110209"/>
                  <a:gd name="connsiteY0" fmla="*/ 253430 h 381171"/>
                  <a:gd name="connsiteX1" fmla="*/ 110209 w 110209"/>
                  <a:gd name="connsiteY1" fmla="*/ 0 h 381171"/>
                  <a:gd name="connsiteX2" fmla="*/ 98065 w 110209"/>
                  <a:gd name="connsiteY2" fmla="*/ 381171 h 381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0209" h="381171">
                    <a:moveTo>
                      <a:pt x="0" y="253430"/>
                    </a:moveTo>
                    <a:cubicBezTo>
                      <a:pt x="0" y="113464"/>
                      <a:pt x="49342" y="0"/>
                      <a:pt x="110209" y="0"/>
                    </a:cubicBezTo>
                    <a:cubicBezTo>
                      <a:pt x="94017" y="123981"/>
                      <a:pt x="89970" y="254114"/>
                      <a:pt x="98065" y="381171"/>
                    </a:cubicBezTo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3D9091AD-E87F-49F1-A0BC-B40799DEFC5A}"/>
              </a:ext>
            </a:extLst>
          </p:cNvPr>
          <p:cNvGrpSpPr/>
          <p:nvPr/>
        </p:nvGrpSpPr>
        <p:grpSpPr>
          <a:xfrm>
            <a:off x="3605961" y="4216502"/>
            <a:ext cx="2695622" cy="1892343"/>
            <a:chOff x="3605961" y="4216502"/>
            <a:chExt cx="2695622" cy="1892343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8B2DF6AD-850F-438D-AC23-F7459D5F4415}"/>
                </a:ext>
              </a:extLst>
            </p:cNvPr>
            <p:cNvSpPr/>
            <p:nvPr/>
          </p:nvSpPr>
          <p:spPr>
            <a:xfrm>
              <a:off x="3605961" y="5760720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9582D71A-40B1-4204-AA69-4C0DBDD45836}"/>
                </a:ext>
              </a:extLst>
            </p:cNvPr>
            <p:cNvSpPr/>
            <p:nvPr/>
          </p:nvSpPr>
          <p:spPr>
            <a:xfrm>
              <a:off x="5402993" y="583054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00C078FA-E4B4-4216-A08E-837BC2DB6A1D}"/>
                </a:ext>
              </a:extLst>
            </p:cNvPr>
            <p:cNvGrpSpPr/>
            <p:nvPr/>
          </p:nvGrpSpPr>
          <p:grpSpPr>
            <a:xfrm>
              <a:off x="3607866" y="4216502"/>
              <a:ext cx="2675459" cy="1734363"/>
              <a:chOff x="-960959" y="3371309"/>
              <a:chExt cx="4078082" cy="2643612"/>
            </a:xfrm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A2755615-83B1-44A6-82BC-DEF818C0DF51}"/>
                  </a:ext>
                </a:extLst>
              </p:cNvPr>
              <p:cNvSpPr/>
              <p:nvPr/>
            </p:nvSpPr>
            <p:spPr bwMode="auto">
              <a:xfrm rot="10800000">
                <a:off x="2034547" y="5215550"/>
                <a:ext cx="178816" cy="717849"/>
              </a:xfrm>
              <a:prstGeom prst="trapezoid">
                <a:avLst>
                  <a:gd name="adj" fmla="val 19538"/>
                </a:avLst>
              </a:pr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D1886726-E63F-46BF-8CD0-1A6857A18946}"/>
                  </a:ext>
                </a:extLst>
              </p:cNvPr>
              <p:cNvGrpSpPr/>
              <p:nvPr/>
            </p:nvGrpSpPr>
            <p:grpSpPr>
              <a:xfrm>
                <a:off x="-960959" y="3371309"/>
                <a:ext cx="3709022" cy="2636844"/>
                <a:chOff x="173121" y="2273821"/>
                <a:chExt cx="3709022" cy="2636844"/>
              </a:xfrm>
            </p:grpSpPr>
            <p:sp>
              <p:nvSpPr>
                <p:cNvPr id="83" name="星: 10 pt 82">
                  <a:extLst>
                    <a:ext uri="{FF2B5EF4-FFF2-40B4-BE49-F238E27FC236}">
                      <a16:creationId xmlns:a16="http://schemas.microsoft.com/office/drawing/2014/main" id="{29341E0E-1AE2-4887-BBB2-38615A3CA979}"/>
                    </a:ext>
                  </a:extLst>
                </p:cNvPr>
                <p:cNvSpPr/>
                <p:nvPr/>
              </p:nvSpPr>
              <p:spPr bwMode="auto">
                <a:xfrm>
                  <a:off x="908976" y="2888771"/>
                  <a:ext cx="851440" cy="85144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E09D47AF-093C-4BD2-9EFE-6523DC616EF0}"/>
                    </a:ext>
                  </a:extLst>
                </p:cNvPr>
                <p:cNvGrpSpPr/>
                <p:nvPr/>
              </p:nvGrpSpPr>
              <p:grpSpPr>
                <a:xfrm rot="20700000">
                  <a:off x="2307234" y="2415934"/>
                  <a:ext cx="1574909" cy="2097090"/>
                  <a:chOff x="2342839" y="3404047"/>
                  <a:chExt cx="1574909" cy="2097090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66C7EFC7-280C-4476-BAC2-C99179D7066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380182" y="4550925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CAC3A7B5-C600-4CB8-BF2F-EC78D61829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21679" y="4268645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D238113B-3BEF-45B8-B629-3363F36236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9786" y="3404047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63BF9A4C-68C5-410E-A54A-BFCBB4E34B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4754" y="4382766"/>
                    <a:ext cx="1265971" cy="565950"/>
                  </a:xfrm>
                  <a:custGeom>
                    <a:avLst/>
                    <a:gdLst>
                      <a:gd name="connsiteX0" fmla="*/ 544800 w 1265971"/>
                      <a:gd name="connsiteY0" fmla="*/ 0 h 565950"/>
                      <a:gd name="connsiteX1" fmla="*/ 566509 w 1265971"/>
                      <a:gd name="connsiteY1" fmla="*/ 0 h 565950"/>
                      <a:gd name="connsiteX2" fmla="*/ 592351 w 1265971"/>
                      <a:gd name="connsiteY2" fmla="*/ 20059 h 565950"/>
                      <a:gd name="connsiteX3" fmla="*/ 684422 w 1265971"/>
                      <a:gd name="connsiteY3" fmla="*/ 41459 h 565950"/>
                      <a:gd name="connsiteX4" fmla="*/ 776493 w 1265971"/>
                      <a:gd name="connsiteY4" fmla="*/ 20059 h 565950"/>
                      <a:gd name="connsiteX5" fmla="*/ 802335 w 1265971"/>
                      <a:gd name="connsiteY5" fmla="*/ 0 h 565950"/>
                      <a:gd name="connsiteX6" fmla="*/ 834661 w 1265971"/>
                      <a:gd name="connsiteY6" fmla="*/ 0 h 565950"/>
                      <a:gd name="connsiteX7" fmla="*/ 854976 w 1265971"/>
                      <a:gd name="connsiteY7" fmla="*/ 3498 h 565950"/>
                      <a:gd name="connsiteX8" fmla="*/ 862739 w 1265971"/>
                      <a:gd name="connsiteY8" fmla="*/ 3985 h 565950"/>
                      <a:gd name="connsiteX9" fmla="*/ 871618 w 1265971"/>
                      <a:gd name="connsiteY9" fmla="*/ 6364 h 565950"/>
                      <a:gd name="connsiteX10" fmla="*/ 873991 w 1265971"/>
                      <a:gd name="connsiteY10" fmla="*/ 6773 h 565950"/>
                      <a:gd name="connsiteX11" fmla="*/ 874730 w 1265971"/>
                      <a:gd name="connsiteY11" fmla="*/ 7198 h 565950"/>
                      <a:gd name="connsiteX12" fmla="*/ 1148792 w 1265971"/>
                      <a:gd name="connsiteY12" fmla="*/ 80634 h 565950"/>
                      <a:gd name="connsiteX13" fmla="*/ 1159577 w 1265971"/>
                      <a:gd name="connsiteY13" fmla="*/ 85991 h 565950"/>
                      <a:gd name="connsiteX14" fmla="*/ 1169590 w 1265971"/>
                      <a:gd name="connsiteY14" fmla="*/ 89436 h 565950"/>
                      <a:gd name="connsiteX15" fmla="*/ 1201291 w 1265971"/>
                      <a:gd name="connsiteY15" fmla="*/ 130751 h 565950"/>
                      <a:gd name="connsiteX16" fmla="*/ 1265971 w 1265971"/>
                      <a:gd name="connsiteY16" fmla="*/ 372143 h 565950"/>
                      <a:gd name="connsiteX17" fmla="*/ 1134529 w 1265971"/>
                      <a:gd name="connsiteY17" fmla="*/ 407363 h 565950"/>
                      <a:gd name="connsiteX18" fmla="*/ 1079776 w 1265971"/>
                      <a:gd name="connsiteY18" fmla="*/ 203020 h 565950"/>
                      <a:gd name="connsiteX19" fmla="*/ 935701 w 1265971"/>
                      <a:gd name="connsiteY19" fmla="*/ 164416 h 565950"/>
                      <a:gd name="connsiteX20" fmla="*/ 935701 w 1265971"/>
                      <a:gd name="connsiteY20" fmla="*/ 565950 h 565950"/>
                      <a:gd name="connsiteX21" fmla="*/ 443760 w 1265971"/>
                      <a:gd name="connsiteY21" fmla="*/ 565950 h 565950"/>
                      <a:gd name="connsiteX22" fmla="*/ 443760 w 1265971"/>
                      <a:gd name="connsiteY22" fmla="*/ 139441 h 565950"/>
                      <a:gd name="connsiteX23" fmla="*/ 307654 w 1265971"/>
                      <a:gd name="connsiteY23" fmla="*/ 139441 h 565950"/>
                      <a:gd name="connsiteX24" fmla="*/ 69570 w 1265971"/>
                      <a:gd name="connsiteY24" fmla="*/ 276899 h 565950"/>
                      <a:gd name="connsiteX25" fmla="*/ 0 w 1265971"/>
                      <a:gd name="connsiteY25" fmla="*/ 156400 h 565950"/>
                      <a:gd name="connsiteX26" fmla="*/ 250233 w 1265971"/>
                      <a:gd name="connsiteY26" fmla="*/ 11928 h 565950"/>
                      <a:gd name="connsiteX27" fmla="*/ 268515 w 1265971"/>
                      <a:gd name="connsiteY27" fmla="*/ 5781 h 565950"/>
                      <a:gd name="connsiteX28" fmla="*/ 268533 w 1265971"/>
                      <a:gd name="connsiteY28" fmla="*/ 5768 h 565950"/>
                      <a:gd name="connsiteX29" fmla="*/ 268578 w 1265971"/>
                      <a:gd name="connsiteY29" fmla="*/ 5759 h 565950"/>
                      <a:gd name="connsiteX30" fmla="*/ 276418 w 1265971"/>
                      <a:gd name="connsiteY30" fmla="*/ 3123 h 565950"/>
                      <a:gd name="connsiteX31" fmla="*/ 279275 w 1265971"/>
                      <a:gd name="connsiteY31" fmla="*/ 3600 h 565950"/>
                      <a:gd name="connsiteX32" fmla="*/ 295613 w 1265971"/>
                      <a:gd name="connsiteY32" fmla="*/ 301 h 565950"/>
                      <a:gd name="connsiteX33" fmla="*/ 535969 w 1265971"/>
                      <a:gd name="connsiteY33" fmla="*/ 301 h 565950"/>
                      <a:gd name="connsiteX34" fmla="*/ 535969 w 1265971"/>
                      <a:gd name="connsiteY34" fmla="*/ 1521 h 56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65971" h="565950">
                        <a:moveTo>
                          <a:pt x="544800" y="0"/>
                        </a:moveTo>
                        <a:lnTo>
                          <a:pt x="566509" y="0"/>
                        </a:lnTo>
                        <a:lnTo>
                          <a:pt x="592351" y="20059"/>
                        </a:lnTo>
                        <a:cubicBezTo>
                          <a:pt x="620650" y="33840"/>
                          <a:pt x="651763" y="41459"/>
                          <a:pt x="684422" y="41459"/>
                        </a:cubicBezTo>
                        <a:cubicBezTo>
                          <a:pt x="717081" y="41459"/>
                          <a:pt x="748194" y="33840"/>
                          <a:pt x="776493" y="20059"/>
                        </a:cubicBezTo>
                        <a:lnTo>
                          <a:pt x="802335" y="0"/>
                        </a:lnTo>
                        <a:lnTo>
                          <a:pt x="834661" y="0"/>
                        </a:lnTo>
                        <a:lnTo>
                          <a:pt x="854976" y="3498"/>
                        </a:lnTo>
                        <a:lnTo>
                          <a:pt x="862739" y="3985"/>
                        </a:lnTo>
                        <a:lnTo>
                          <a:pt x="871618" y="6364"/>
                        </a:lnTo>
                        <a:lnTo>
                          <a:pt x="873991" y="6773"/>
                        </a:lnTo>
                        <a:lnTo>
                          <a:pt x="874730" y="7198"/>
                        </a:lnTo>
                        <a:lnTo>
                          <a:pt x="1148792" y="80634"/>
                        </a:lnTo>
                        <a:lnTo>
                          <a:pt x="1159577" y="85991"/>
                        </a:lnTo>
                        <a:lnTo>
                          <a:pt x="1169590" y="89436"/>
                        </a:lnTo>
                        <a:cubicBezTo>
                          <a:pt x="1184670" y="98143"/>
                          <a:pt x="1196428" y="112602"/>
                          <a:pt x="1201291" y="130751"/>
                        </a:cubicBezTo>
                        <a:cubicBezTo>
                          <a:pt x="1222852" y="211215"/>
                          <a:pt x="1244411" y="291679"/>
                          <a:pt x="1265971" y="372143"/>
                        </a:cubicBezTo>
                        <a:lnTo>
                          <a:pt x="1134529" y="407363"/>
                        </a:lnTo>
                        <a:lnTo>
                          <a:pt x="1079776" y="203020"/>
                        </a:lnTo>
                        <a:lnTo>
                          <a:pt x="935701" y="164416"/>
                        </a:lnTo>
                        <a:lnTo>
                          <a:pt x="935701" y="565950"/>
                        </a:lnTo>
                        <a:lnTo>
                          <a:pt x="443760" y="565950"/>
                        </a:lnTo>
                        <a:lnTo>
                          <a:pt x="443760" y="139441"/>
                        </a:lnTo>
                        <a:lnTo>
                          <a:pt x="307654" y="139441"/>
                        </a:lnTo>
                        <a:lnTo>
                          <a:pt x="69570" y="276899"/>
                        </a:lnTo>
                        <a:lnTo>
                          <a:pt x="0" y="156400"/>
                        </a:lnTo>
                        <a:lnTo>
                          <a:pt x="250233" y="11928"/>
                        </a:lnTo>
                        <a:lnTo>
                          <a:pt x="268515" y="5781"/>
                        </a:lnTo>
                        <a:lnTo>
                          <a:pt x="268533" y="5768"/>
                        </a:lnTo>
                        <a:lnTo>
                          <a:pt x="268578" y="5759"/>
                        </a:lnTo>
                        <a:lnTo>
                          <a:pt x="276418" y="3123"/>
                        </a:lnTo>
                        <a:lnTo>
                          <a:pt x="279275" y="3600"/>
                        </a:lnTo>
                        <a:lnTo>
                          <a:pt x="295613" y="301"/>
                        </a:lnTo>
                        <a:lnTo>
                          <a:pt x="535969" y="301"/>
                        </a:lnTo>
                        <a:lnTo>
                          <a:pt x="535969" y="152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49AE8446-73A8-4A7C-ADE3-45D8D7E56B9D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349049" y="5105822"/>
                    <a:ext cx="568699" cy="395315"/>
                  </a:xfrm>
                  <a:custGeom>
                    <a:avLst/>
                    <a:gdLst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49810 w 568699"/>
                      <a:gd name="connsiteY6" fmla="*/ 114610 h 395315"/>
                      <a:gd name="connsiteX7" fmla="*/ 568699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68699 w 568699"/>
                      <a:gd name="connsiteY6" fmla="*/ 395315 h 395315"/>
                      <a:gd name="connsiteX7" fmla="*/ 377845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68699 w 568699"/>
                      <a:gd name="connsiteY5" fmla="*/ 395315 h 395315"/>
                      <a:gd name="connsiteX6" fmla="*/ 377845 w 568699"/>
                      <a:gd name="connsiteY6" fmla="*/ 395315 h 395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68699" h="395315">
                        <a:moveTo>
                          <a:pt x="377845" y="395315"/>
                        </a:moveTo>
                        <a:lnTo>
                          <a:pt x="389685" y="219371"/>
                        </a:lnTo>
                        <a:lnTo>
                          <a:pt x="0" y="90903"/>
                        </a:lnTo>
                        <a:lnTo>
                          <a:pt x="24358" y="0"/>
                        </a:lnTo>
                        <a:lnTo>
                          <a:pt x="546218" y="108586"/>
                        </a:lnTo>
                        <a:lnTo>
                          <a:pt x="568699" y="395315"/>
                        </a:lnTo>
                        <a:lnTo>
                          <a:pt x="377845" y="395315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9058F1D6-24FF-4B1C-8F63-C4B24372BE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7239" y="4933915"/>
                    <a:ext cx="536576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2925" h="433452">
                        <a:moveTo>
                          <a:pt x="21898" y="0"/>
                        </a:moveTo>
                        <a:lnTo>
                          <a:pt x="521027" y="0"/>
                        </a:lnTo>
                        <a:lnTo>
                          <a:pt x="542925" y="433452"/>
                        </a:lnTo>
                        <a:lnTo>
                          <a:pt x="300995" y="433452"/>
                        </a:lnTo>
                        <a:lnTo>
                          <a:pt x="271463" y="268893"/>
                        </a:lnTo>
                        <a:lnTo>
                          <a:pt x="241931" y="433452"/>
                        </a:lnTo>
                        <a:lnTo>
                          <a:pt x="0" y="433452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A8F0D264-6306-46B4-B269-485CCEDFCCFC}"/>
                    </a:ext>
                  </a:extLst>
                </p:cNvPr>
                <p:cNvSpPr/>
                <p:nvPr/>
              </p:nvSpPr>
              <p:spPr bwMode="auto">
                <a:xfrm>
                  <a:off x="1051671" y="3123878"/>
                  <a:ext cx="297432" cy="38122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正方形/長方形 85">
                  <a:extLst>
                    <a:ext uri="{FF2B5EF4-FFF2-40B4-BE49-F238E27FC236}">
                      <a16:creationId xmlns:a16="http://schemas.microsoft.com/office/drawing/2014/main" id="{36B47D02-DDCF-481E-9B1A-FE792D076C08}"/>
                    </a:ext>
                  </a:extLst>
                </p:cNvPr>
                <p:cNvSpPr/>
                <p:nvPr/>
              </p:nvSpPr>
              <p:spPr bwMode="auto">
                <a:xfrm>
                  <a:off x="173121" y="2273821"/>
                  <a:ext cx="901241" cy="2636844"/>
                </a:xfrm>
                <a:prstGeom prst="rect">
                  <a:avLst/>
                </a:prstGeom>
                <a:pattFill prst="wdUpDiag">
                  <a:fgClr>
                    <a:srgbClr val="92D050"/>
                  </a:fgClr>
                  <a:bgClr>
                    <a:srgbClr val="00B05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6F7DEFFD-568A-45E4-86B7-1C15D43F9E87}"/>
                    </a:ext>
                  </a:extLst>
                </p:cNvPr>
                <p:cNvCxnSpPr/>
                <p:nvPr/>
              </p:nvCxnSpPr>
              <p:spPr bwMode="auto">
                <a:xfrm>
                  <a:off x="1074362" y="2273821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</p:cxnSp>
            <p:sp>
              <p:nvSpPr>
                <p:cNvPr id="88" name="正方形/長方形 87">
                  <a:extLst>
                    <a:ext uri="{FF2B5EF4-FFF2-40B4-BE49-F238E27FC236}">
                      <a16:creationId xmlns:a16="http://schemas.microsoft.com/office/drawing/2014/main" id="{4DEFB076-59B7-439F-A965-8675D2BB05C8}"/>
                    </a:ext>
                  </a:extLst>
                </p:cNvPr>
                <p:cNvSpPr/>
                <p:nvPr/>
              </p:nvSpPr>
              <p:spPr bwMode="auto">
                <a:xfrm>
                  <a:off x="1446480" y="316860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正方形/長方形 88">
                  <a:extLst>
                    <a:ext uri="{FF2B5EF4-FFF2-40B4-BE49-F238E27FC236}">
                      <a16:creationId xmlns:a16="http://schemas.microsoft.com/office/drawing/2014/main" id="{F1FB6F74-9803-4579-AFC9-516BEDDF97D9}"/>
                    </a:ext>
                  </a:extLst>
                </p:cNvPr>
                <p:cNvSpPr/>
                <p:nvPr/>
              </p:nvSpPr>
              <p:spPr bwMode="auto">
                <a:xfrm>
                  <a:off x="1515060" y="326766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4F416899-14D8-449B-97E0-382082B87364}"/>
                  </a:ext>
                </a:extLst>
              </p:cNvPr>
              <p:cNvGrpSpPr/>
              <p:nvPr/>
            </p:nvGrpSpPr>
            <p:grpSpPr>
              <a:xfrm>
                <a:off x="-308728" y="3436454"/>
                <a:ext cx="984085" cy="497797"/>
                <a:chOff x="4434131" y="3393669"/>
                <a:chExt cx="1237060" cy="625764"/>
              </a:xfrm>
              <a:solidFill>
                <a:srgbClr val="FF0000"/>
              </a:solidFill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80A7C77-A39A-4623-8B2D-10D9C1920B28}"/>
                    </a:ext>
                  </a:extLst>
                </p:cNvPr>
                <p:cNvSpPr/>
                <p:nvPr/>
              </p:nvSpPr>
              <p:spPr bwMode="auto">
                <a:xfrm rot="20700000">
                  <a:off x="4434131" y="3393669"/>
                  <a:ext cx="541489" cy="610785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EB5F793-4953-45CC-ABD1-90DCCE8AAB85}"/>
                    </a:ext>
                  </a:extLst>
                </p:cNvPr>
                <p:cNvSpPr/>
                <p:nvPr/>
              </p:nvSpPr>
              <p:spPr bwMode="auto">
                <a:xfrm rot="4500000">
                  <a:off x="5056650" y="3404891"/>
                  <a:ext cx="605994" cy="62308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899FF8E-553D-4BF6-A814-9C95C6B3700C}"/>
                  </a:ext>
                </a:extLst>
              </p:cNvPr>
              <p:cNvSpPr/>
              <p:nvPr/>
            </p:nvSpPr>
            <p:spPr bwMode="auto">
              <a:xfrm>
                <a:off x="1913240" y="5675106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8900470-5C5E-4C62-A70E-7A701A91A0F1}"/>
                  </a:ext>
                </a:extLst>
              </p:cNvPr>
              <p:cNvSpPr/>
              <p:nvPr/>
            </p:nvSpPr>
            <p:spPr bwMode="auto">
              <a:xfrm rot="15300000">
                <a:off x="2806080" y="5159663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AE00FB95-B2A9-4AFD-AFD3-BC4CE8726B12}"/>
                  </a:ext>
                </a:extLst>
              </p:cNvPr>
              <p:cNvSpPr/>
              <p:nvPr/>
            </p:nvSpPr>
            <p:spPr bwMode="auto">
              <a:xfrm rot="4500000">
                <a:off x="1400374" y="3289889"/>
                <a:ext cx="1025731" cy="1208917"/>
              </a:xfrm>
              <a:custGeom>
                <a:avLst/>
                <a:gdLst>
                  <a:gd name="connsiteX0" fmla="*/ 852 w 1025731"/>
                  <a:gd name="connsiteY0" fmla="*/ 961919 h 1208917"/>
                  <a:gd name="connsiteX1" fmla="*/ 10164 w 1025731"/>
                  <a:gd name="connsiteY1" fmla="*/ 863727 h 1208917"/>
                  <a:gd name="connsiteX2" fmla="*/ 27297 w 1025731"/>
                  <a:gd name="connsiteY2" fmla="*/ 816186 h 1208917"/>
                  <a:gd name="connsiteX3" fmla="*/ 37290 w 1025731"/>
                  <a:gd name="connsiteY3" fmla="*/ 798561 h 1208917"/>
                  <a:gd name="connsiteX4" fmla="*/ 18577 w 1025731"/>
                  <a:gd name="connsiteY4" fmla="*/ 735892 h 1208917"/>
                  <a:gd name="connsiteX5" fmla="*/ 10463 w 1025731"/>
                  <a:gd name="connsiteY5" fmla="*/ 652700 h 1208917"/>
                  <a:gd name="connsiteX6" fmla="*/ 425278 w 1025731"/>
                  <a:gd name="connsiteY6" fmla="*/ 192282 h 1208917"/>
                  <a:gd name="connsiteX7" fmla="*/ 450984 w 1025731"/>
                  <a:gd name="connsiteY7" fmla="*/ 189938 h 1208917"/>
                  <a:gd name="connsiteX8" fmla="*/ 472644 w 1025731"/>
                  <a:gd name="connsiteY8" fmla="*/ 181673 h 1208917"/>
                  <a:gd name="connsiteX9" fmla="*/ 719401 w 1025731"/>
                  <a:gd name="connsiteY9" fmla="*/ 0 h 1208917"/>
                  <a:gd name="connsiteX10" fmla="*/ 849519 w 1025731"/>
                  <a:gd name="connsiteY10" fmla="*/ 187388 h 1208917"/>
                  <a:gd name="connsiteX11" fmla="*/ 844058 w 1025731"/>
                  <a:gd name="connsiteY11" fmla="*/ 195501 h 1208917"/>
                  <a:gd name="connsiteX12" fmla="*/ 851714 w 1025731"/>
                  <a:gd name="connsiteY12" fmla="*/ 193371 h 1208917"/>
                  <a:gd name="connsiteX13" fmla="*/ 948261 w 1025731"/>
                  <a:gd name="connsiteY13" fmla="*/ 158587 h 1208917"/>
                  <a:gd name="connsiteX14" fmla="*/ 938663 w 1025731"/>
                  <a:gd name="connsiteY14" fmla="*/ 280494 h 1208917"/>
                  <a:gd name="connsiteX15" fmla="*/ 910456 w 1025731"/>
                  <a:gd name="connsiteY15" fmla="*/ 307717 h 1208917"/>
                  <a:gd name="connsiteX16" fmla="*/ 1025731 w 1025731"/>
                  <a:gd name="connsiteY16" fmla="*/ 286645 h 1208917"/>
                  <a:gd name="connsiteX17" fmla="*/ 647365 w 1025731"/>
                  <a:gd name="connsiteY17" fmla="*/ 491055 h 1208917"/>
                  <a:gd name="connsiteX18" fmla="*/ 576052 w 1025731"/>
                  <a:gd name="connsiteY18" fmla="*/ 494221 h 1208917"/>
                  <a:gd name="connsiteX19" fmla="*/ 572799 w 1025731"/>
                  <a:gd name="connsiteY19" fmla="*/ 460202 h 1208917"/>
                  <a:gd name="connsiteX20" fmla="*/ 350790 w 1025731"/>
                  <a:gd name="connsiteY20" fmla="*/ 901708 h 1208917"/>
                  <a:gd name="connsiteX21" fmla="*/ 458414 w 1025731"/>
                  <a:gd name="connsiteY21" fmla="*/ 1086460 h 1208917"/>
                  <a:gd name="connsiteX22" fmla="*/ 500246 w 1025731"/>
                  <a:gd name="connsiteY22" fmla="*/ 1119955 h 1208917"/>
                  <a:gd name="connsiteX23" fmla="*/ 425278 w 1025731"/>
                  <a:gd name="connsiteY23" fmla="*/ 1113118 h 1208917"/>
                  <a:gd name="connsiteX24" fmla="*/ 339486 w 1025731"/>
                  <a:gd name="connsiteY24" fmla="*/ 1090068 h 1208917"/>
                  <a:gd name="connsiteX25" fmla="*/ 290096 w 1025731"/>
                  <a:gd name="connsiteY25" fmla="*/ 1067882 h 1208917"/>
                  <a:gd name="connsiteX26" fmla="*/ 293803 w 1025731"/>
                  <a:gd name="connsiteY26" fmla="*/ 1077378 h 1208917"/>
                  <a:gd name="connsiteX27" fmla="*/ 391195 w 1025731"/>
                  <a:gd name="connsiteY27" fmla="*/ 1207476 h 1208917"/>
                  <a:gd name="connsiteX28" fmla="*/ 133862 w 1025731"/>
                  <a:gd name="connsiteY28" fmla="*/ 1047777 h 1208917"/>
                  <a:gd name="connsiteX29" fmla="*/ 114280 w 1025731"/>
                  <a:gd name="connsiteY29" fmla="*/ 997111 h 1208917"/>
                  <a:gd name="connsiteX30" fmla="*/ 116948 w 1025731"/>
                  <a:gd name="connsiteY30" fmla="*/ 1065372 h 1208917"/>
                  <a:gd name="connsiteX31" fmla="*/ 147308 w 1025731"/>
                  <a:gd name="connsiteY31" fmla="*/ 1159147 h 1208917"/>
                  <a:gd name="connsiteX32" fmla="*/ 852 w 1025731"/>
                  <a:gd name="connsiteY32" fmla="*/ 961919 h 1208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25731" h="1208917">
                    <a:moveTo>
                      <a:pt x="852" y="961919"/>
                    </a:moveTo>
                    <a:cubicBezTo>
                      <a:pt x="-1624" y="930309"/>
                      <a:pt x="1235" y="897050"/>
                      <a:pt x="10164" y="863727"/>
                    </a:cubicBezTo>
                    <a:cubicBezTo>
                      <a:pt x="14629" y="847066"/>
                      <a:pt x="20399" y="831177"/>
                      <a:pt x="27297" y="816186"/>
                    </a:cubicBezTo>
                    <a:lnTo>
                      <a:pt x="37290" y="798561"/>
                    </a:lnTo>
                    <a:lnTo>
                      <a:pt x="18577" y="735892"/>
                    </a:lnTo>
                    <a:cubicBezTo>
                      <a:pt x="13246" y="708890"/>
                      <a:pt x="10463" y="681089"/>
                      <a:pt x="10463" y="652700"/>
                    </a:cubicBezTo>
                    <a:cubicBezTo>
                      <a:pt x="10463" y="425590"/>
                      <a:pt x="188544" y="236105"/>
                      <a:pt x="425278" y="192282"/>
                    </a:cubicBezTo>
                    <a:lnTo>
                      <a:pt x="450984" y="189938"/>
                    </a:lnTo>
                    <a:lnTo>
                      <a:pt x="472644" y="181673"/>
                    </a:lnTo>
                    <a:cubicBezTo>
                      <a:pt x="585105" y="131406"/>
                      <a:pt x="670622" y="69411"/>
                      <a:pt x="719401" y="0"/>
                    </a:cubicBezTo>
                    <a:cubicBezTo>
                      <a:pt x="835062" y="50927"/>
                      <a:pt x="878434" y="121629"/>
                      <a:pt x="849519" y="187388"/>
                    </a:cubicBezTo>
                    <a:lnTo>
                      <a:pt x="844058" y="195501"/>
                    </a:lnTo>
                    <a:lnTo>
                      <a:pt x="851714" y="193371"/>
                    </a:lnTo>
                    <a:cubicBezTo>
                      <a:pt x="885260" y="182730"/>
                      <a:pt x="917515" y="171127"/>
                      <a:pt x="948261" y="158587"/>
                    </a:cubicBezTo>
                    <a:cubicBezTo>
                      <a:pt x="973662" y="200329"/>
                      <a:pt x="968442" y="242505"/>
                      <a:pt x="938663" y="280494"/>
                    </a:cubicBezTo>
                    <a:lnTo>
                      <a:pt x="910456" y="307717"/>
                    </a:lnTo>
                    <a:lnTo>
                      <a:pt x="1025731" y="286645"/>
                    </a:lnTo>
                    <a:cubicBezTo>
                      <a:pt x="1025731" y="387473"/>
                      <a:pt x="863298" y="471599"/>
                      <a:pt x="647365" y="491055"/>
                    </a:cubicBezTo>
                    <a:lnTo>
                      <a:pt x="576052" y="494221"/>
                    </a:lnTo>
                    <a:lnTo>
                      <a:pt x="572799" y="460202"/>
                    </a:lnTo>
                    <a:cubicBezTo>
                      <a:pt x="397442" y="507189"/>
                      <a:pt x="298044" y="704858"/>
                      <a:pt x="350790" y="901708"/>
                    </a:cubicBezTo>
                    <a:cubicBezTo>
                      <a:pt x="370570" y="975526"/>
                      <a:pt x="408936" y="1038747"/>
                      <a:pt x="458414" y="1086460"/>
                    </a:cubicBezTo>
                    <a:lnTo>
                      <a:pt x="500246" y="1119955"/>
                    </a:lnTo>
                    <a:lnTo>
                      <a:pt x="425278" y="1113118"/>
                    </a:lnTo>
                    <a:cubicBezTo>
                      <a:pt x="395686" y="1107640"/>
                      <a:pt x="367011" y="1099887"/>
                      <a:pt x="339486" y="1090068"/>
                    </a:cubicBezTo>
                    <a:lnTo>
                      <a:pt x="290096" y="1067882"/>
                    </a:lnTo>
                    <a:lnTo>
                      <a:pt x="293803" y="1077378"/>
                    </a:lnTo>
                    <a:cubicBezTo>
                      <a:pt x="318525" y="1127301"/>
                      <a:pt x="351501" y="1171701"/>
                      <a:pt x="391195" y="1207476"/>
                    </a:cubicBezTo>
                    <a:cubicBezTo>
                      <a:pt x="285205" y="1219702"/>
                      <a:pt x="185376" y="1153127"/>
                      <a:pt x="133862" y="1047777"/>
                    </a:cubicBezTo>
                    <a:lnTo>
                      <a:pt x="114280" y="997111"/>
                    </a:lnTo>
                    <a:lnTo>
                      <a:pt x="116948" y="1065372"/>
                    </a:lnTo>
                    <a:cubicBezTo>
                      <a:pt x="122705" y="1098375"/>
                      <a:pt x="132858" y="1130027"/>
                      <a:pt x="147308" y="1159147"/>
                    </a:cubicBezTo>
                    <a:cubicBezTo>
                      <a:pt x="63715" y="1136748"/>
                      <a:pt x="8278" y="1056750"/>
                      <a:pt x="852" y="96191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CB4D2AF-5485-4429-878C-E75B2B56920E}"/>
                  </a:ext>
                </a:extLst>
              </p:cNvPr>
              <p:cNvSpPr/>
              <p:nvPr/>
            </p:nvSpPr>
            <p:spPr bwMode="auto">
              <a:xfrm rot="20700000">
                <a:off x="2010621" y="3853225"/>
                <a:ext cx="185854" cy="281538"/>
              </a:xfrm>
              <a:custGeom>
                <a:avLst/>
                <a:gdLst>
                  <a:gd name="connsiteX0" fmla="*/ 65683 w 185854"/>
                  <a:gd name="connsiteY0" fmla="*/ 0 h 281538"/>
                  <a:gd name="connsiteX1" fmla="*/ 185854 w 185854"/>
                  <a:gd name="connsiteY1" fmla="*/ 140769 h 281538"/>
                  <a:gd name="connsiteX2" fmla="*/ 65683 w 185854"/>
                  <a:gd name="connsiteY2" fmla="*/ 281538 h 281538"/>
                  <a:gd name="connsiteX3" fmla="*/ 29956 w 185854"/>
                  <a:gd name="connsiteY3" fmla="*/ 273089 h 281538"/>
                  <a:gd name="connsiteX4" fmla="*/ 16397 w 185854"/>
                  <a:gd name="connsiteY4" fmla="*/ 216354 h 281538"/>
                  <a:gd name="connsiteX5" fmla="*/ 0 w 185854"/>
                  <a:gd name="connsiteY5" fmla="*/ 31903 h 281538"/>
                  <a:gd name="connsiteX6" fmla="*/ 489 w 185854"/>
                  <a:gd name="connsiteY6" fmla="*/ 25608 h 281538"/>
                  <a:gd name="connsiteX7" fmla="*/ 18907 w 185854"/>
                  <a:gd name="connsiteY7" fmla="*/ 11062 h 281538"/>
                  <a:gd name="connsiteX8" fmla="*/ 65683 w 185854"/>
                  <a:gd name="connsiteY8" fmla="*/ 0 h 281538"/>
                  <a:gd name="connsiteX0" fmla="*/ 16397 w 185854"/>
                  <a:gd name="connsiteY0" fmla="*/ 216354 h 307794"/>
                  <a:gd name="connsiteX1" fmla="*/ 0 w 185854"/>
                  <a:gd name="connsiteY1" fmla="*/ 31903 h 307794"/>
                  <a:gd name="connsiteX2" fmla="*/ 489 w 185854"/>
                  <a:gd name="connsiteY2" fmla="*/ 25608 h 307794"/>
                  <a:gd name="connsiteX3" fmla="*/ 18907 w 185854"/>
                  <a:gd name="connsiteY3" fmla="*/ 11062 h 307794"/>
                  <a:gd name="connsiteX4" fmla="*/ 65683 w 185854"/>
                  <a:gd name="connsiteY4" fmla="*/ 0 h 307794"/>
                  <a:gd name="connsiteX5" fmla="*/ 185854 w 185854"/>
                  <a:gd name="connsiteY5" fmla="*/ 140769 h 307794"/>
                  <a:gd name="connsiteX6" fmla="*/ 65683 w 185854"/>
                  <a:gd name="connsiteY6" fmla="*/ 281538 h 307794"/>
                  <a:gd name="connsiteX7" fmla="*/ 29956 w 185854"/>
                  <a:gd name="connsiteY7" fmla="*/ 273089 h 307794"/>
                  <a:gd name="connsiteX8" fmla="*/ 107837 w 185854"/>
                  <a:gd name="connsiteY8" fmla="*/ 307794 h 307794"/>
                  <a:gd name="connsiteX0" fmla="*/ 16397 w 185854"/>
                  <a:gd name="connsiteY0" fmla="*/ 216354 h 281538"/>
                  <a:gd name="connsiteX1" fmla="*/ 0 w 185854"/>
                  <a:gd name="connsiteY1" fmla="*/ 31903 h 281538"/>
                  <a:gd name="connsiteX2" fmla="*/ 489 w 185854"/>
                  <a:gd name="connsiteY2" fmla="*/ 25608 h 281538"/>
                  <a:gd name="connsiteX3" fmla="*/ 18907 w 185854"/>
                  <a:gd name="connsiteY3" fmla="*/ 11062 h 281538"/>
                  <a:gd name="connsiteX4" fmla="*/ 65683 w 185854"/>
                  <a:gd name="connsiteY4" fmla="*/ 0 h 281538"/>
                  <a:gd name="connsiteX5" fmla="*/ 185854 w 185854"/>
                  <a:gd name="connsiteY5" fmla="*/ 140769 h 281538"/>
                  <a:gd name="connsiteX6" fmla="*/ 65683 w 185854"/>
                  <a:gd name="connsiteY6" fmla="*/ 281538 h 281538"/>
                  <a:gd name="connsiteX7" fmla="*/ 29956 w 185854"/>
                  <a:gd name="connsiteY7" fmla="*/ 273089 h 281538"/>
                  <a:gd name="connsiteX0" fmla="*/ 0 w 185854"/>
                  <a:gd name="connsiteY0" fmla="*/ 31903 h 281538"/>
                  <a:gd name="connsiteX1" fmla="*/ 489 w 185854"/>
                  <a:gd name="connsiteY1" fmla="*/ 25608 h 281538"/>
                  <a:gd name="connsiteX2" fmla="*/ 18907 w 185854"/>
                  <a:gd name="connsiteY2" fmla="*/ 11062 h 281538"/>
                  <a:gd name="connsiteX3" fmla="*/ 65683 w 185854"/>
                  <a:gd name="connsiteY3" fmla="*/ 0 h 281538"/>
                  <a:gd name="connsiteX4" fmla="*/ 185854 w 185854"/>
                  <a:gd name="connsiteY4" fmla="*/ 140769 h 281538"/>
                  <a:gd name="connsiteX5" fmla="*/ 65683 w 185854"/>
                  <a:gd name="connsiteY5" fmla="*/ 281538 h 281538"/>
                  <a:gd name="connsiteX6" fmla="*/ 29956 w 185854"/>
                  <a:gd name="connsiteY6" fmla="*/ 273089 h 281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854" h="281538">
                    <a:moveTo>
                      <a:pt x="0" y="31903"/>
                    </a:moveTo>
                    <a:lnTo>
                      <a:pt x="489" y="25608"/>
                    </a:lnTo>
                    <a:lnTo>
                      <a:pt x="18907" y="11062"/>
                    </a:lnTo>
                    <a:cubicBezTo>
                      <a:pt x="33284" y="3939"/>
                      <a:pt x="49091" y="0"/>
                      <a:pt x="65683" y="0"/>
                    </a:cubicBezTo>
                    <a:cubicBezTo>
                      <a:pt x="132052" y="0"/>
                      <a:pt x="185854" y="63024"/>
                      <a:pt x="185854" y="140769"/>
                    </a:cubicBezTo>
                    <a:cubicBezTo>
                      <a:pt x="185854" y="218514"/>
                      <a:pt x="132052" y="281538"/>
                      <a:pt x="65683" y="281538"/>
                    </a:cubicBezTo>
                    <a:lnTo>
                      <a:pt x="29956" y="273089"/>
                    </a:lnTo>
                  </a:path>
                </a:pathLst>
              </a:cu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732763D-E193-4132-8D46-D8DABF14162D}"/>
                  </a:ext>
                </a:extLst>
              </p:cNvPr>
              <p:cNvSpPr/>
              <p:nvPr/>
            </p:nvSpPr>
            <p:spPr bwMode="auto">
              <a:xfrm rot="2700000" flipH="1">
                <a:off x="2526577" y="4695269"/>
                <a:ext cx="336999" cy="221247"/>
              </a:xfrm>
              <a:custGeom>
                <a:avLst/>
                <a:gdLst>
                  <a:gd name="connsiteX0" fmla="*/ 260802 w 1125306"/>
                  <a:gd name="connsiteY0" fmla="*/ 424328 h 851710"/>
                  <a:gd name="connsiteX1" fmla="*/ 225235 w 1125306"/>
                  <a:gd name="connsiteY1" fmla="*/ 468386 h 851710"/>
                  <a:gd name="connsiteX2" fmla="*/ 278585 w 1125306"/>
                  <a:gd name="connsiteY2" fmla="*/ 506541 h 851710"/>
                  <a:gd name="connsiteX3" fmla="*/ 1058423 w 1125306"/>
                  <a:gd name="connsiteY3" fmla="*/ 0 h 851710"/>
                  <a:gd name="connsiteX4" fmla="*/ 1090991 w 1125306"/>
                  <a:gd name="connsiteY4" fmla="*/ 39472 h 851710"/>
                  <a:gd name="connsiteX5" fmla="*/ 1125306 w 1125306"/>
                  <a:gd name="connsiteY5" fmla="*/ 102693 h 851710"/>
                  <a:gd name="connsiteX6" fmla="*/ 1125306 w 1125306"/>
                  <a:gd name="connsiteY6" fmla="*/ 621178 h 851710"/>
                  <a:gd name="connsiteX7" fmla="*/ 877095 w 1125306"/>
                  <a:gd name="connsiteY7" fmla="*/ 530312 h 851710"/>
                  <a:gd name="connsiteX8" fmla="*/ 869889 w 1125306"/>
                  <a:gd name="connsiteY8" fmla="*/ 567513 h 851710"/>
                  <a:gd name="connsiteX9" fmla="*/ 701898 w 1125306"/>
                  <a:gd name="connsiteY9" fmla="*/ 761561 h 851710"/>
                  <a:gd name="connsiteX10" fmla="*/ 701517 w 1125306"/>
                  <a:gd name="connsiteY10" fmla="*/ 761638 h 851710"/>
                  <a:gd name="connsiteX11" fmla="*/ 691208 w 1125306"/>
                  <a:gd name="connsiteY11" fmla="*/ 766477 h 851710"/>
                  <a:gd name="connsiteX12" fmla="*/ 457428 w 1125306"/>
                  <a:gd name="connsiteY12" fmla="*/ 844072 h 851710"/>
                  <a:gd name="connsiteX13" fmla="*/ 444968 w 1125306"/>
                  <a:gd name="connsiteY13" fmla="*/ 845420 h 851710"/>
                  <a:gd name="connsiteX14" fmla="*/ 439122 w 1125306"/>
                  <a:gd name="connsiteY14" fmla="*/ 847899 h 851710"/>
                  <a:gd name="connsiteX15" fmla="*/ 393461 w 1125306"/>
                  <a:gd name="connsiteY15" fmla="*/ 849693 h 851710"/>
                  <a:gd name="connsiteX16" fmla="*/ 210124 w 1125306"/>
                  <a:gd name="connsiteY16" fmla="*/ 811291 h 851710"/>
                  <a:gd name="connsiteX17" fmla="*/ 115870 w 1125306"/>
                  <a:gd name="connsiteY17" fmla="*/ 647016 h 851710"/>
                  <a:gd name="connsiteX18" fmla="*/ 115869 w 1125306"/>
                  <a:gd name="connsiteY18" fmla="*/ 647016 h 851710"/>
                  <a:gd name="connsiteX19" fmla="*/ 118087 w 1125306"/>
                  <a:gd name="connsiteY19" fmla="*/ 637010 h 851710"/>
                  <a:gd name="connsiteX20" fmla="*/ 42881 w 1125306"/>
                  <a:gd name="connsiteY20" fmla="*/ 583224 h 851710"/>
                  <a:gd name="connsiteX21" fmla="*/ 11500 w 1125306"/>
                  <a:gd name="connsiteY21" fmla="*/ 438155 h 851710"/>
                  <a:gd name="connsiteX22" fmla="*/ 11501 w 1125306"/>
                  <a:gd name="connsiteY22" fmla="*/ 438155 h 851710"/>
                  <a:gd name="connsiteX23" fmla="*/ 22498 w 1125306"/>
                  <a:gd name="connsiteY23" fmla="*/ 422712 h 851710"/>
                  <a:gd name="connsiteX24" fmla="*/ 28185 w 1125306"/>
                  <a:gd name="connsiteY24" fmla="*/ 412102 h 851710"/>
                  <a:gd name="connsiteX25" fmla="*/ 252835 w 1125306"/>
                  <a:gd name="connsiteY25" fmla="*/ 133824 h 851710"/>
                  <a:gd name="connsiteX26" fmla="*/ 255019 w 1125306"/>
                  <a:gd name="connsiteY26" fmla="*/ 132026 h 851710"/>
                  <a:gd name="connsiteX27" fmla="*/ 260517 w 1125306"/>
                  <a:gd name="connsiteY27" fmla="*/ 124196 h 851710"/>
                  <a:gd name="connsiteX28" fmla="*/ 277510 w 1125306"/>
                  <a:gd name="connsiteY28" fmla="*/ 110917 h 851710"/>
                  <a:gd name="connsiteX29" fmla="*/ 296873 w 1125306"/>
                  <a:gd name="connsiteY29" fmla="*/ 101827 h 851710"/>
                  <a:gd name="connsiteX30" fmla="*/ 530653 w 1125306"/>
                  <a:gd name="connsiteY30" fmla="*/ 24231 h 851710"/>
                  <a:gd name="connsiteX31" fmla="*/ 530914 w 1125306"/>
                  <a:gd name="connsiteY31" fmla="*/ 24211 h 851710"/>
                  <a:gd name="connsiteX32" fmla="*/ 541342 w 1125306"/>
                  <a:gd name="connsiteY32" fmla="*/ 19316 h 851710"/>
                  <a:gd name="connsiteX33" fmla="*/ 765153 w 1125306"/>
                  <a:gd name="connsiteY33" fmla="*/ 83319 h 851710"/>
                  <a:gd name="connsiteX34" fmla="*/ 779534 w 1125306"/>
                  <a:gd name="connsiteY34" fmla="*/ 102095 h 851710"/>
                  <a:gd name="connsiteX0" fmla="*/ 260802 w 1227189"/>
                  <a:gd name="connsiteY0" fmla="*/ 424328 h 851710"/>
                  <a:gd name="connsiteX1" fmla="*/ 225235 w 1227189"/>
                  <a:gd name="connsiteY1" fmla="*/ 468386 h 851710"/>
                  <a:gd name="connsiteX2" fmla="*/ 278585 w 1227189"/>
                  <a:gd name="connsiteY2" fmla="*/ 506541 h 851710"/>
                  <a:gd name="connsiteX3" fmla="*/ 260802 w 1227189"/>
                  <a:gd name="connsiteY3" fmla="*/ 424328 h 851710"/>
                  <a:gd name="connsiteX4" fmla="*/ 1058423 w 1227189"/>
                  <a:gd name="connsiteY4" fmla="*/ 0 h 851710"/>
                  <a:gd name="connsiteX5" fmla="*/ 1090991 w 1227189"/>
                  <a:gd name="connsiteY5" fmla="*/ 39472 h 851710"/>
                  <a:gd name="connsiteX6" fmla="*/ 1125306 w 1227189"/>
                  <a:gd name="connsiteY6" fmla="*/ 102693 h 851710"/>
                  <a:gd name="connsiteX7" fmla="*/ 1227189 w 1227189"/>
                  <a:gd name="connsiteY7" fmla="*/ 481000 h 851710"/>
                  <a:gd name="connsiteX8" fmla="*/ 877095 w 1227189"/>
                  <a:gd name="connsiteY8" fmla="*/ 530312 h 851710"/>
                  <a:gd name="connsiteX9" fmla="*/ 869889 w 1227189"/>
                  <a:gd name="connsiteY9" fmla="*/ 567513 h 851710"/>
                  <a:gd name="connsiteX10" fmla="*/ 701898 w 1227189"/>
                  <a:gd name="connsiteY10" fmla="*/ 761561 h 851710"/>
                  <a:gd name="connsiteX11" fmla="*/ 701517 w 1227189"/>
                  <a:gd name="connsiteY11" fmla="*/ 761638 h 851710"/>
                  <a:gd name="connsiteX12" fmla="*/ 691208 w 1227189"/>
                  <a:gd name="connsiteY12" fmla="*/ 766477 h 851710"/>
                  <a:gd name="connsiteX13" fmla="*/ 457428 w 1227189"/>
                  <a:gd name="connsiteY13" fmla="*/ 844072 h 851710"/>
                  <a:gd name="connsiteX14" fmla="*/ 444968 w 1227189"/>
                  <a:gd name="connsiteY14" fmla="*/ 845420 h 851710"/>
                  <a:gd name="connsiteX15" fmla="*/ 439122 w 1227189"/>
                  <a:gd name="connsiteY15" fmla="*/ 847899 h 851710"/>
                  <a:gd name="connsiteX16" fmla="*/ 393461 w 1227189"/>
                  <a:gd name="connsiteY16" fmla="*/ 849693 h 851710"/>
                  <a:gd name="connsiteX17" fmla="*/ 210124 w 1227189"/>
                  <a:gd name="connsiteY17" fmla="*/ 811291 h 851710"/>
                  <a:gd name="connsiteX18" fmla="*/ 115870 w 1227189"/>
                  <a:gd name="connsiteY18" fmla="*/ 647016 h 851710"/>
                  <a:gd name="connsiteX19" fmla="*/ 115869 w 1227189"/>
                  <a:gd name="connsiteY19" fmla="*/ 647016 h 851710"/>
                  <a:gd name="connsiteX20" fmla="*/ 118087 w 1227189"/>
                  <a:gd name="connsiteY20" fmla="*/ 637010 h 851710"/>
                  <a:gd name="connsiteX21" fmla="*/ 42881 w 1227189"/>
                  <a:gd name="connsiteY21" fmla="*/ 583224 h 851710"/>
                  <a:gd name="connsiteX22" fmla="*/ 11500 w 1227189"/>
                  <a:gd name="connsiteY22" fmla="*/ 438155 h 851710"/>
                  <a:gd name="connsiteX23" fmla="*/ 11501 w 1227189"/>
                  <a:gd name="connsiteY23" fmla="*/ 438155 h 851710"/>
                  <a:gd name="connsiteX24" fmla="*/ 22498 w 1227189"/>
                  <a:gd name="connsiteY24" fmla="*/ 422712 h 851710"/>
                  <a:gd name="connsiteX25" fmla="*/ 28185 w 1227189"/>
                  <a:gd name="connsiteY25" fmla="*/ 412102 h 851710"/>
                  <a:gd name="connsiteX26" fmla="*/ 252835 w 1227189"/>
                  <a:gd name="connsiteY26" fmla="*/ 133824 h 851710"/>
                  <a:gd name="connsiteX27" fmla="*/ 255019 w 1227189"/>
                  <a:gd name="connsiteY27" fmla="*/ 132026 h 851710"/>
                  <a:gd name="connsiteX28" fmla="*/ 260517 w 1227189"/>
                  <a:gd name="connsiteY28" fmla="*/ 124196 h 851710"/>
                  <a:gd name="connsiteX29" fmla="*/ 277510 w 1227189"/>
                  <a:gd name="connsiteY29" fmla="*/ 110917 h 851710"/>
                  <a:gd name="connsiteX30" fmla="*/ 296873 w 1227189"/>
                  <a:gd name="connsiteY30" fmla="*/ 101827 h 851710"/>
                  <a:gd name="connsiteX31" fmla="*/ 530653 w 1227189"/>
                  <a:gd name="connsiteY31" fmla="*/ 24231 h 851710"/>
                  <a:gd name="connsiteX32" fmla="*/ 530914 w 1227189"/>
                  <a:gd name="connsiteY32" fmla="*/ 24211 h 851710"/>
                  <a:gd name="connsiteX33" fmla="*/ 541342 w 1227189"/>
                  <a:gd name="connsiteY33" fmla="*/ 19316 h 851710"/>
                  <a:gd name="connsiteX34" fmla="*/ 765153 w 1227189"/>
                  <a:gd name="connsiteY34" fmla="*/ 83319 h 851710"/>
                  <a:gd name="connsiteX35" fmla="*/ 779534 w 1227189"/>
                  <a:gd name="connsiteY35" fmla="*/ 102095 h 851710"/>
                  <a:gd name="connsiteX36" fmla="*/ 1058423 w 1227189"/>
                  <a:gd name="connsiteY36" fmla="*/ 0 h 851710"/>
                  <a:gd name="connsiteX0" fmla="*/ 260802 w 1227189"/>
                  <a:gd name="connsiteY0" fmla="*/ 424328 h 851710"/>
                  <a:gd name="connsiteX1" fmla="*/ 225235 w 1227189"/>
                  <a:gd name="connsiteY1" fmla="*/ 468386 h 851710"/>
                  <a:gd name="connsiteX2" fmla="*/ 278585 w 1227189"/>
                  <a:gd name="connsiteY2" fmla="*/ 506541 h 851710"/>
                  <a:gd name="connsiteX3" fmla="*/ 260802 w 1227189"/>
                  <a:gd name="connsiteY3" fmla="*/ 424328 h 851710"/>
                  <a:gd name="connsiteX4" fmla="*/ 1058423 w 1227189"/>
                  <a:gd name="connsiteY4" fmla="*/ 0 h 851710"/>
                  <a:gd name="connsiteX5" fmla="*/ 1090991 w 1227189"/>
                  <a:gd name="connsiteY5" fmla="*/ 39472 h 851710"/>
                  <a:gd name="connsiteX6" fmla="*/ 1227189 w 1227189"/>
                  <a:gd name="connsiteY6" fmla="*/ 481000 h 851710"/>
                  <a:gd name="connsiteX7" fmla="*/ 877095 w 1227189"/>
                  <a:gd name="connsiteY7" fmla="*/ 530312 h 851710"/>
                  <a:gd name="connsiteX8" fmla="*/ 869889 w 1227189"/>
                  <a:gd name="connsiteY8" fmla="*/ 567513 h 851710"/>
                  <a:gd name="connsiteX9" fmla="*/ 701898 w 1227189"/>
                  <a:gd name="connsiteY9" fmla="*/ 761561 h 851710"/>
                  <a:gd name="connsiteX10" fmla="*/ 701517 w 1227189"/>
                  <a:gd name="connsiteY10" fmla="*/ 761638 h 851710"/>
                  <a:gd name="connsiteX11" fmla="*/ 691208 w 1227189"/>
                  <a:gd name="connsiteY11" fmla="*/ 766477 h 851710"/>
                  <a:gd name="connsiteX12" fmla="*/ 457428 w 1227189"/>
                  <a:gd name="connsiteY12" fmla="*/ 844072 h 851710"/>
                  <a:gd name="connsiteX13" fmla="*/ 444968 w 1227189"/>
                  <a:gd name="connsiteY13" fmla="*/ 845420 h 851710"/>
                  <a:gd name="connsiteX14" fmla="*/ 439122 w 1227189"/>
                  <a:gd name="connsiteY14" fmla="*/ 847899 h 851710"/>
                  <a:gd name="connsiteX15" fmla="*/ 393461 w 1227189"/>
                  <a:gd name="connsiteY15" fmla="*/ 849693 h 851710"/>
                  <a:gd name="connsiteX16" fmla="*/ 210124 w 1227189"/>
                  <a:gd name="connsiteY16" fmla="*/ 811291 h 851710"/>
                  <a:gd name="connsiteX17" fmla="*/ 115870 w 1227189"/>
                  <a:gd name="connsiteY17" fmla="*/ 647016 h 851710"/>
                  <a:gd name="connsiteX18" fmla="*/ 115869 w 1227189"/>
                  <a:gd name="connsiteY18" fmla="*/ 647016 h 851710"/>
                  <a:gd name="connsiteX19" fmla="*/ 118087 w 1227189"/>
                  <a:gd name="connsiteY19" fmla="*/ 637010 h 851710"/>
                  <a:gd name="connsiteX20" fmla="*/ 42881 w 1227189"/>
                  <a:gd name="connsiteY20" fmla="*/ 583224 h 851710"/>
                  <a:gd name="connsiteX21" fmla="*/ 11500 w 1227189"/>
                  <a:gd name="connsiteY21" fmla="*/ 438155 h 851710"/>
                  <a:gd name="connsiteX22" fmla="*/ 11501 w 1227189"/>
                  <a:gd name="connsiteY22" fmla="*/ 438155 h 851710"/>
                  <a:gd name="connsiteX23" fmla="*/ 22498 w 1227189"/>
                  <a:gd name="connsiteY23" fmla="*/ 422712 h 851710"/>
                  <a:gd name="connsiteX24" fmla="*/ 28185 w 1227189"/>
                  <a:gd name="connsiteY24" fmla="*/ 412102 h 851710"/>
                  <a:gd name="connsiteX25" fmla="*/ 252835 w 1227189"/>
                  <a:gd name="connsiteY25" fmla="*/ 133824 h 851710"/>
                  <a:gd name="connsiteX26" fmla="*/ 255019 w 1227189"/>
                  <a:gd name="connsiteY26" fmla="*/ 132026 h 851710"/>
                  <a:gd name="connsiteX27" fmla="*/ 260517 w 1227189"/>
                  <a:gd name="connsiteY27" fmla="*/ 124196 h 851710"/>
                  <a:gd name="connsiteX28" fmla="*/ 277510 w 1227189"/>
                  <a:gd name="connsiteY28" fmla="*/ 110917 h 851710"/>
                  <a:gd name="connsiteX29" fmla="*/ 296873 w 1227189"/>
                  <a:gd name="connsiteY29" fmla="*/ 101827 h 851710"/>
                  <a:gd name="connsiteX30" fmla="*/ 530653 w 1227189"/>
                  <a:gd name="connsiteY30" fmla="*/ 24231 h 851710"/>
                  <a:gd name="connsiteX31" fmla="*/ 530914 w 1227189"/>
                  <a:gd name="connsiteY31" fmla="*/ 24211 h 851710"/>
                  <a:gd name="connsiteX32" fmla="*/ 541342 w 1227189"/>
                  <a:gd name="connsiteY32" fmla="*/ 19316 h 851710"/>
                  <a:gd name="connsiteX33" fmla="*/ 765153 w 1227189"/>
                  <a:gd name="connsiteY33" fmla="*/ 83319 h 851710"/>
                  <a:gd name="connsiteX34" fmla="*/ 779534 w 1227189"/>
                  <a:gd name="connsiteY34" fmla="*/ 102095 h 851710"/>
                  <a:gd name="connsiteX35" fmla="*/ 1058423 w 1227189"/>
                  <a:gd name="connsiteY35" fmla="*/ 0 h 851710"/>
                  <a:gd name="connsiteX0" fmla="*/ 260802 w 1227189"/>
                  <a:gd name="connsiteY0" fmla="*/ 415410 h 842792"/>
                  <a:gd name="connsiteX1" fmla="*/ 225235 w 1227189"/>
                  <a:gd name="connsiteY1" fmla="*/ 459468 h 842792"/>
                  <a:gd name="connsiteX2" fmla="*/ 278585 w 1227189"/>
                  <a:gd name="connsiteY2" fmla="*/ 497623 h 842792"/>
                  <a:gd name="connsiteX3" fmla="*/ 260802 w 1227189"/>
                  <a:gd name="connsiteY3" fmla="*/ 415410 h 842792"/>
                  <a:gd name="connsiteX4" fmla="*/ 779534 w 1227189"/>
                  <a:gd name="connsiteY4" fmla="*/ 93177 h 842792"/>
                  <a:gd name="connsiteX5" fmla="*/ 1090991 w 1227189"/>
                  <a:gd name="connsiteY5" fmla="*/ 30554 h 842792"/>
                  <a:gd name="connsiteX6" fmla="*/ 1227189 w 1227189"/>
                  <a:gd name="connsiteY6" fmla="*/ 472082 h 842792"/>
                  <a:gd name="connsiteX7" fmla="*/ 877095 w 1227189"/>
                  <a:gd name="connsiteY7" fmla="*/ 521394 h 842792"/>
                  <a:gd name="connsiteX8" fmla="*/ 869889 w 1227189"/>
                  <a:gd name="connsiteY8" fmla="*/ 558595 h 842792"/>
                  <a:gd name="connsiteX9" fmla="*/ 701898 w 1227189"/>
                  <a:gd name="connsiteY9" fmla="*/ 752643 h 842792"/>
                  <a:gd name="connsiteX10" fmla="*/ 701517 w 1227189"/>
                  <a:gd name="connsiteY10" fmla="*/ 752720 h 842792"/>
                  <a:gd name="connsiteX11" fmla="*/ 691208 w 1227189"/>
                  <a:gd name="connsiteY11" fmla="*/ 757559 h 842792"/>
                  <a:gd name="connsiteX12" fmla="*/ 457428 w 1227189"/>
                  <a:gd name="connsiteY12" fmla="*/ 835154 h 842792"/>
                  <a:gd name="connsiteX13" fmla="*/ 444968 w 1227189"/>
                  <a:gd name="connsiteY13" fmla="*/ 836502 h 842792"/>
                  <a:gd name="connsiteX14" fmla="*/ 439122 w 1227189"/>
                  <a:gd name="connsiteY14" fmla="*/ 838981 h 842792"/>
                  <a:gd name="connsiteX15" fmla="*/ 393461 w 1227189"/>
                  <a:gd name="connsiteY15" fmla="*/ 840775 h 842792"/>
                  <a:gd name="connsiteX16" fmla="*/ 210124 w 1227189"/>
                  <a:gd name="connsiteY16" fmla="*/ 802373 h 842792"/>
                  <a:gd name="connsiteX17" fmla="*/ 115870 w 1227189"/>
                  <a:gd name="connsiteY17" fmla="*/ 638098 h 842792"/>
                  <a:gd name="connsiteX18" fmla="*/ 115869 w 1227189"/>
                  <a:gd name="connsiteY18" fmla="*/ 638098 h 842792"/>
                  <a:gd name="connsiteX19" fmla="*/ 118087 w 1227189"/>
                  <a:gd name="connsiteY19" fmla="*/ 628092 h 842792"/>
                  <a:gd name="connsiteX20" fmla="*/ 42881 w 1227189"/>
                  <a:gd name="connsiteY20" fmla="*/ 574306 h 842792"/>
                  <a:gd name="connsiteX21" fmla="*/ 11500 w 1227189"/>
                  <a:gd name="connsiteY21" fmla="*/ 429237 h 842792"/>
                  <a:gd name="connsiteX22" fmla="*/ 11501 w 1227189"/>
                  <a:gd name="connsiteY22" fmla="*/ 429237 h 842792"/>
                  <a:gd name="connsiteX23" fmla="*/ 22498 w 1227189"/>
                  <a:gd name="connsiteY23" fmla="*/ 413794 h 842792"/>
                  <a:gd name="connsiteX24" fmla="*/ 28185 w 1227189"/>
                  <a:gd name="connsiteY24" fmla="*/ 403184 h 842792"/>
                  <a:gd name="connsiteX25" fmla="*/ 252835 w 1227189"/>
                  <a:gd name="connsiteY25" fmla="*/ 124906 h 842792"/>
                  <a:gd name="connsiteX26" fmla="*/ 255019 w 1227189"/>
                  <a:gd name="connsiteY26" fmla="*/ 123108 h 842792"/>
                  <a:gd name="connsiteX27" fmla="*/ 260517 w 1227189"/>
                  <a:gd name="connsiteY27" fmla="*/ 115278 h 842792"/>
                  <a:gd name="connsiteX28" fmla="*/ 277510 w 1227189"/>
                  <a:gd name="connsiteY28" fmla="*/ 101999 h 842792"/>
                  <a:gd name="connsiteX29" fmla="*/ 296873 w 1227189"/>
                  <a:gd name="connsiteY29" fmla="*/ 92909 h 842792"/>
                  <a:gd name="connsiteX30" fmla="*/ 530653 w 1227189"/>
                  <a:gd name="connsiteY30" fmla="*/ 15313 h 842792"/>
                  <a:gd name="connsiteX31" fmla="*/ 530914 w 1227189"/>
                  <a:gd name="connsiteY31" fmla="*/ 15293 h 842792"/>
                  <a:gd name="connsiteX32" fmla="*/ 541342 w 1227189"/>
                  <a:gd name="connsiteY32" fmla="*/ 10398 h 842792"/>
                  <a:gd name="connsiteX33" fmla="*/ 765153 w 1227189"/>
                  <a:gd name="connsiteY33" fmla="*/ 74401 h 842792"/>
                  <a:gd name="connsiteX34" fmla="*/ 779534 w 1227189"/>
                  <a:gd name="connsiteY34" fmla="*/ 93177 h 842792"/>
                  <a:gd name="connsiteX0" fmla="*/ 260802 w 1227189"/>
                  <a:gd name="connsiteY0" fmla="*/ 415410 h 842792"/>
                  <a:gd name="connsiteX1" fmla="*/ 225235 w 1227189"/>
                  <a:gd name="connsiteY1" fmla="*/ 459468 h 842792"/>
                  <a:gd name="connsiteX2" fmla="*/ 278585 w 1227189"/>
                  <a:gd name="connsiteY2" fmla="*/ 497623 h 842792"/>
                  <a:gd name="connsiteX3" fmla="*/ 260802 w 1227189"/>
                  <a:gd name="connsiteY3" fmla="*/ 415410 h 842792"/>
                  <a:gd name="connsiteX4" fmla="*/ 779534 w 1227189"/>
                  <a:gd name="connsiteY4" fmla="*/ 93177 h 842792"/>
                  <a:gd name="connsiteX5" fmla="*/ 1197976 w 1227189"/>
                  <a:gd name="connsiteY5" fmla="*/ 8530 h 842792"/>
                  <a:gd name="connsiteX6" fmla="*/ 1227189 w 1227189"/>
                  <a:gd name="connsiteY6" fmla="*/ 472082 h 842792"/>
                  <a:gd name="connsiteX7" fmla="*/ 877095 w 1227189"/>
                  <a:gd name="connsiteY7" fmla="*/ 521394 h 842792"/>
                  <a:gd name="connsiteX8" fmla="*/ 869889 w 1227189"/>
                  <a:gd name="connsiteY8" fmla="*/ 558595 h 842792"/>
                  <a:gd name="connsiteX9" fmla="*/ 701898 w 1227189"/>
                  <a:gd name="connsiteY9" fmla="*/ 752643 h 842792"/>
                  <a:gd name="connsiteX10" fmla="*/ 701517 w 1227189"/>
                  <a:gd name="connsiteY10" fmla="*/ 752720 h 842792"/>
                  <a:gd name="connsiteX11" fmla="*/ 691208 w 1227189"/>
                  <a:gd name="connsiteY11" fmla="*/ 757559 h 842792"/>
                  <a:gd name="connsiteX12" fmla="*/ 457428 w 1227189"/>
                  <a:gd name="connsiteY12" fmla="*/ 835154 h 842792"/>
                  <a:gd name="connsiteX13" fmla="*/ 444968 w 1227189"/>
                  <a:gd name="connsiteY13" fmla="*/ 836502 h 842792"/>
                  <a:gd name="connsiteX14" fmla="*/ 439122 w 1227189"/>
                  <a:gd name="connsiteY14" fmla="*/ 838981 h 842792"/>
                  <a:gd name="connsiteX15" fmla="*/ 393461 w 1227189"/>
                  <a:gd name="connsiteY15" fmla="*/ 840775 h 842792"/>
                  <a:gd name="connsiteX16" fmla="*/ 210124 w 1227189"/>
                  <a:gd name="connsiteY16" fmla="*/ 802373 h 842792"/>
                  <a:gd name="connsiteX17" fmla="*/ 115870 w 1227189"/>
                  <a:gd name="connsiteY17" fmla="*/ 638098 h 842792"/>
                  <a:gd name="connsiteX18" fmla="*/ 115869 w 1227189"/>
                  <a:gd name="connsiteY18" fmla="*/ 638098 h 842792"/>
                  <a:gd name="connsiteX19" fmla="*/ 118087 w 1227189"/>
                  <a:gd name="connsiteY19" fmla="*/ 628092 h 842792"/>
                  <a:gd name="connsiteX20" fmla="*/ 42881 w 1227189"/>
                  <a:gd name="connsiteY20" fmla="*/ 574306 h 842792"/>
                  <a:gd name="connsiteX21" fmla="*/ 11500 w 1227189"/>
                  <a:gd name="connsiteY21" fmla="*/ 429237 h 842792"/>
                  <a:gd name="connsiteX22" fmla="*/ 11501 w 1227189"/>
                  <a:gd name="connsiteY22" fmla="*/ 429237 h 842792"/>
                  <a:gd name="connsiteX23" fmla="*/ 22498 w 1227189"/>
                  <a:gd name="connsiteY23" fmla="*/ 413794 h 842792"/>
                  <a:gd name="connsiteX24" fmla="*/ 28185 w 1227189"/>
                  <a:gd name="connsiteY24" fmla="*/ 403184 h 842792"/>
                  <a:gd name="connsiteX25" fmla="*/ 252835 w 1227189"/>
                  <a:gd name="connsiteY25" fmla="*/ 124906 h 842792"/>
                  <a:gd name="connsiteX26" fmla="*/ 255019 w 1227189"/>
                  <a:gd name="connsiteY26" fmla="*/ 123108 h 842792"/>
                  <a:gd name="connsiteX27" fmla="*/ 260517 w 1227189"/>
                  <a:gd name="connsiteY27" fmla="*/ 115278 h 842792"/>
                  <a:gd name="connsiteX28" fmla="*/ 277510 w 1227189"/>
                  <a:gd name="connsiteY28" fmla="*/ 101999 h 842792"/>
                  <a:gd name="connsiteX29" fmla="*/ 296873 w 1227189"/>
                  <a:gd name="connsiteY29" fmla="*/ 92909 h 842792"/>
                  <a:gd name="connsiteX30" fmla="*/ 530653 w 1227189"/>
                  <a:gd name="connsiteY30" fmla="*/ 15313 h 842792"/>
                  <a:gd name="connsiteX31" fmla="*/ 530914 w 1227189"/>
                  <a:gd name="connsiteY31" fmla="*/ 15293 h 842792"/>
                  <a:gd name="connsiteX32" fmla="*/ 541342 w 1227189"/>
                  <a:gd name="connsiteY32" fmla="*/ 10398 h 842792"/>
                  <a:gd name="connsiteX33" fmla="*/ 765153 w 1227189"/>
                  <a:gd name="connsiteY33" fmla="*/ 74401 h 842792"/>
                  <a:gd name="connsiteX34" fmla="*/ 779534 w 1227189"/>
                  <a:gd name="connsiteY34" fmla="*/ 93177 h 842792"/>
                  <a:gd name="connsiteX0" fmla="*/ 260802 w 1283722"/>
                  <a:gd name="connsiteY0" fmla="*/ 415410 h 842792"/>
                  <a:gd name="connsiteX1" fmla="*/ 225235 w 1283722"/>
                  <a:gd name="connsiteY1" fmla="*/ 459468 h 842792"/>
                  <a:gd name="connsiteX2" fmla="*/ 278585 w 1283722"/>
                  <a:gd name="connsiteY2" fmla="*/ 497623 h 842792"/>
                  <a:gd name="connsiteX3" fmla="*/ 260802 w 1283722"/>
                  <a:gd name="connsiteY3" fmla="*/ 415410 h 842792"/>
                  <a:gd name="connsiteX4" fmla="*/ 779534 w 1283722"/>
                  <a:gd name="connsiteY4" fmla="*/ 93177 h 842792"/>
                  <a:gd name="connsiteX5" fmla="*/ 1197976 w 1283722"/>
                  <a:gd name="connsiteY5" fmla="*/ 8530 h 842792"/>
                  <a:gd name="connsiteX6" fmla="*/ 1283721 w 1283722"/>
                  <a:gd name="connsiteY6" fmla="*/ 410449 h 842792"/>
                  <a:gd name="connsiteX7" fmla="*/ 877095 w 1283722"/>
                  <a:gd name="connsiteY7" fmla="*/ 521394 h 842792"/>
                  <a:gd name="connsiteX8" fmla="*/ 869889 w 1283722"/>
                  <a:gd name="connsiteY8" fmla="*/ 558595 h 842792"/>
                  <a:gd name="connsiteX9" fmla="*/ 701898 w 1283722"/>
                  <a:gd name="connsiteY9" fmla="*/ 752643 h 842792"/>
                  <a:gd name="connsiteX10" fmla="*/ 701517 w 1283722"/>
                  <a:gd name="connsiteY10" fmla="*/ 752720 h 842792"/>
                  <a:gd name="connsiteX11" fmla="*/ 691208 w 1283722"/>
                  <a:gd name="connsiteY11" fmla="*/ 757559 h 842792"/>
                  <a:gd name="connsiteX12" fmla="*/ 457428 w 1283722"/>
                  <a:gd name="connsiteY12" fmla="*/ 835154 h 842792"/>
                  <a:gd name="connsiteX13" fmla="*/ 444968 w 1283722"/>
                  <a:gd name="connsiteY13" fmla="*/ 836502 h 842792"/>
                  <a:gd name="connsiteX14" fmla="*/ 439122 w 1283722"/>
                  <a:gd name="connsiteY14" fmla="*/ 838981 h 842792"/>
                  <a:gd name="connsiteX15" fmla="*/ 393461 w 1283722"/>
                  <a:gd name="connsiteY15" fmla="*/ 840775 h 842792"/>
                  <a:gd name="connsiteX16" fmla="*/ 210124 w 1283722"/>
                  <a:gd name="connsiteY16" fmla="*/ 802373 h 842792"/>
                  <a:gd name="connsiteX17" fmla="*/ 115870 w 1283722"/>
                  <a:gd name="connsiteY17" fmla="*/ 638098 h 842792"/>
                  <a:gd name="connsiteX18" fmla="*/ 115869 w 1283722"/>
                  <a:gd name="connsiteY18" fmla="*/ 638098 h 842792"/>
                  <a:gd name="connsiteX19" fmla="*/ 118087 w 1283722"/>
                  <a:gd name="connsiteY19" fmla="*/ 628092 h 842792"/>
                  <a:gd name="connsiteX20" fmla="*/ 42881 w 1283722"/>
                  <a:gd name="connsiteY20" fmla="*/ 574306 h 842792"/>
                  <a:gd name="connsiteX21" fmla="*/ 11500 w 1283722"/>
                  <a:gd name="connsiteY21" fmla="*/ 429237 h 842792"/>
                  <a:gd name="connsiteX22" fmla="*/ 11501 w 1283722"/>
                  <a:gd name="connsiteY22" fmla="*/ 429237 h 842792"/>
                  <a:gd name="connsiteX23" fmla="*/ 22498 w 1283722"/>
                  <a:gd name="connsiteY23" fmla="*/ 413794 h 842792"/>
                  <a:gd name="connsiteX24" fmla="*/ 28185 w 1283722"/>
                  <a:gd name="connsiteY24" fmla="*/ 403184 h 842792"/>
                  <a:gd name="connsiteX25" fmla="*/ 252835 w 1283722"/>
                  <a:gd name="connsiteY25" fmla="*/ 124906 h 842792"/>
                  <a:gd name="connsiteX26" fmla="*/ 255019 w 1283722"/>
                  <a:gd name="connsiteY26" fmla="*/ 123108 h 842792"/>
                  <a:gd name="connsiteX27" fmla="*/ 260517 w 1283722"/>
                  <a:gd name="connsiteY27" fmla="*/ 115278 h 842792"/>
                  <a:gd name="connsiteX28" fmla="*/ 277510 w 1283722"/>
                  <a:gd name="connsiteY28" fmla="*/ 101999 h 842792"/>
                  <a:gd name="connsiteX29" fmla="*/ 296873 w 1283722"/>
                  <a:gd name="connsiteY29" fmla="*/ 92909 h 842792"/>
                  <a:gd name="connsiteX30" fmla="*/ 530653 w 1283722"/>
                  <a:gd name="connsiteY30" fmla="*/ 15313 h 842792"/>
                  <a:gd name="connsiteX31" fmla="*/ 530914 w 1283722"/>
                  <a:gd name="connsiteY31" fmla="*/ 15293 h 842792"/>
                  <a:gd name="connsiteX32" fmla="*/ 541342 w 1283722"/>
                  <a:gd name="connsiteY32" fmla="*/ 10398 h 842792"/>
                  <a:gd name="connsiteX33" fmla="*/ 765153 w 1283722"/>
                  <a:gd name="connsiteY33" fmla="*/ 74401 h 842792"/>
                  <a:gd name="connsiteX34" fmla="*/ 779534 w 1283722"/>
                  <a:gd name="connsiteY34" fmla="*/ 93177 h 8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283722" h="842792">
                    <a:moveTo>
                      <a:pt x="260802" y="415410"/>
                    </a:moveTo>
                    <a:lnTo>
                      <a:pt x="225235" y="459468"/>
                    </a:lnTo>
                    <a:lnTo>
                      <a:pt x="278585" y="497623"/>
                    </a:lnTo>
                    <a:lnTo>
                      <a:pt x="260802" y="415410"/>
                    </a:lnTo>
                    <a:close/>
                    <a:moveTo>
                      <a:pt x="779534" y="93177"/>
                    </a:moveTo>
                    <a:lnTo>
                      <a:pt x="1197976" y="8530"/>
                    </a:lnTo>
                    <a:lnTo>
                      <a:pt x="1283721" y="410449"/>
                    </a:lnTo>
                    <a:lnTo>
                      <a:pt x="877095" y="521394"/>
                    </a:lnTo>
                    <a:lnTo>
                      <a:pt x="869889" y="558595"/>
                    </a:lnTo>
                    <a:cubicBezTo>
                      <a:pt x="844273" y="650532"/>
                      <a:pt x="783446" y="725576"/>
                      <a:pt x="701898" y="752643"/>
                    </a:cubicBezTo>
                    <a:lnTo>
                      <a:pt x="701517" y="752720"/>
                    </a:lnTo>
                    <a:lnTo>
                      <a:pt x="691208" y="757559"/>
                    </a:lnTo>
                    <a:lnTo>
                      <a:pt x="457428" y="835154"/>
                    </a:lnTo>
                    <a:lnTo>
                      <a:pt x="444968" y="836502"/>
                    </a:lnTo>
                    <a:lnTo>
                      <a:pt x="439122" y="838981"/>
                    </a:lnTo>
                    <a:cubicBezTo>
                      <a:pt x="424580" y="843249"/>
                      <a:pt x="409122" y="844056"/>
                      <a:pt x="393461" y="840775"/>
                    </a:cubicBezTo>
                    <a:lnTo>
                      <a:pt x="210124" y="802373"/>
                    </a:lnTo>
                    <a:cubicBezTo>
                      <a:pt x="147475" y="789251"/>
                      <a:pt x="105276" y="715702"/>
                      <a:pt x="115870" y="638098"/>
                    </a:cubicBezTo>
                    <a:lnTo>
                      <a:pt x="115869" y="638098"/>
                    </a:lnTo>
                    <a:lnTo>
                      <a:pt x="118087" y="628092"/>
                    </a:lnTo>
                    <a:lnTo>
                      <a:pt x="42881" y="574306"/>
                    </a:lnTo>
                    <a:cubicBezTo>
                      <a:pt x="1876" y="544981"/>
                      <a:pt x="-12174" y="480031"/>
                      <a:pt x="11500" y="429237"/>
                    </a:cubicBezTo>
                    <a:lnTo>
                      <a:pt x="11501" y="429237"/>
                    </a:lnTo>
                    <a:lnTo>
                      <a:pt x="22498" y="413794"/>
                    </a:lnTo>
                    <a:lnTo>
                      <a:pt x="28185" y="403184"/>
                    </a:lnTo>
                    <a:lnTo>
                      <a:pt x="252835" y="124906"/>
                    </a:lnTo>
                    <a:lnTo>
                      <a:pt x="255019" y="123108"/>
                    </a:lnTo>
                    <a:lnTo>
                      <a:pt x="260517" y="115278"/>
                    </a:lnTo>
                    <a:cubicBezTo>
                      <a:pt x="265755" y="110222"/>
                      <a:pt x="271435" y="105762"/>
                      <a:pt x="277510" y="101999"/>
                    </a:cubicBezTo>
                    <a:cubicBezTo>
                      <a:pt x="283586" y="98236"/>
                      <a:pt x="290056" y="95172"/>
                      <a:pt x="296873" y="92909"/>
                    </a:cubicBezTo>
                    <a:lnTo>
                      <a:pt x="530653" y="15313"/>
                    </a:lnTo>
                    <a:lnTo>
                      <a:pt x="530914" y="15293"/>
                    </a:lnTo>
                    <a:lnTo>
                      <a:pt x="541342" y="10398"/>
                    </a:lnTo>
                    <a:cubicBezTo>
                      <a:pt x="622890" y="-16670"/>
                      <a:pt x="705858" y="10648"/>
                      <a:pt x="765153" y="74401"/>
                    </a:cubicBezTo>
                    <a:lnTo>
                      <a:pt x="779534" y="93177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8A1F5A49-A06C-47FA-992C-196B72B3C40E}"/>
                  </a:ext>
                </a:extLst>
              </p:cNvPr>
              <p:cNvSpPr/>
              <p:nvPr/>
            </p:nvSpPr>
            <p:spPr bwMode="auto">
              <a:xfrm rot="9900000">
                <a:off x="1905585" y="3691543"/>
                <a:ext cx="143533" cy="350618"/>
              </a:xfrm>
              <a:custGeom>
                <a:avLst/>
                <a:gdLst>
                  <a:gd name="connsiteX0" fmla="*/ 99905 w 110209"/>
                  <a:gd name="connsiteY0" fmla="*/ 400213 h 400213"/>
                  <a:gd name="connsiteX1" fmla="*/ 22774 w 110209"/>
                  <a:gd name="connsiteY1" fmla="*/ 400213 h 400213"/>
                  <a:gd name="connsiteX2" fmla="*/ 8661 w 110209"/>
                  <a:gd name="connsiteY2" fmla="*/ 352077 h 400213"/>
                  <a:gd name="connsiteX3" fmla="*/ 0 w 110209"/>
                  <a:gd name="connsiteY3" fmla="*/ 253430 h 400213"/>
                  <a:gd name="connsiteX4" fmla="*/ 110209 w 110209"/>
                  <a:gd name="connsiteY4" fmla="*/ 0 h 400213"/>
                  <a:gd name="connsiteX5" fmla="*/ 98065 w 110209"/>
                  <a:gd name="connsiteY5" fmla="*/ 381171 h 400213"/>
                  <a:gd name="connsiteX0" fmla="*/ 22774 w 114214"/>
                  <a:gd name="connsiteY0" fmla="*/ 400213 h 491653"/>
                  <a:gd name="connsiteX1" fmla="*/ 8661 w 114214"/>
                  <a:gd name="connsiteY1" fmla="*/ 352077 h 491653"/>
                  <a:gd name="connsiteX2" fmla="*/ 0 w 114214"/>
                  <a:gd name="connsiteY2" fmla="*/ 253430 h 491653"/>
                  <a:gd name="connsiteX3" fmla="*/ 110209 w 114214"/>
                  <a:gd name="connsiteY3" fmla="*/ 0 h 491653"/>
                  <a:gd name="connsiteX4" fmla="*/ 98065 w 114214"/>
                  <a:gd name="connsiteY4" fmla="*/ 381171 h 491653"/>
                  <a:gd name="connsiteX5" fmla="*/ 99905 w 114214"/>
                  <a:gd name="connsiteY5" fmla="*/ 400213 h 491653"/>
                  <a:gd name="connsiteX6" fmla="*/ 114214 w 114214"/>
                  <a:gd name="connsiteY6" fmla="*/ 491653 h 491653"/>
                  <a:gd name="connsiteX0" fmla="*/ 22774 w 110209"/>
                  <a:gd name="connsiteY0" fmla="*/ 400213 h 400213"/>
                  <a:gd name="connsiteX1" fmla="*/ 8661 w 110209"/>
                  <a:gd name="connsiteY1" fmla="*/ 352077 h 400213"/>
                  <a:gd name="connsiteX2" fmla="*/ 0 w 110209"/>
                  <a:gd name="connsiteY2" fmla="*/ 253430 h 400213"/>
                  <a:gd name="connsiteX3" fmla="*/ 110209 w 110209"/>
                  <a:gd name="connsiteY3" fmla="*/ 0 h 400213"/>
                  <a:gd name="connsiteX4" fmla="*/ 98065 w 110209"/>
                  <a:gd name="connsiteY4" fmla="*/ 381171 h 400213"/>
                  <a:gd name="connsiteX5" fmla="*/ 99905 w 110209"/>
                  <a:gd name="connsiteY5" fmla="*/ 400213 h 400213"/>
                  <a:gd name="connsiteX0" fmla="*/ 22774 w 110209"/>
                  <a:gd name="connsiteY0" fmla="*/ 400213 h 400213"/>
                  <a:gd name="connsiteX1" fmla="*/ 8661 w 110209"/>
                  <a:gd name="connsiteY1" fmla="*/ 352077 h 400213"/>
                  <a:gd name="connsiteX2" fmla="*/ 0 w 110209"/>
                  <a:gd name="connsiteY2" fmla="*/ 253430 h 400213"/>
                  <a:gd name="connsiteX3" fmla="*/ 110209 w 110209"/>
                  <a:gd name="connsiteY3" fmla="*/ 0 h 400213"/>
                  <a:gd name="connsiteX4" fmla="*/ 98065 w 110209"/>
                  <a:gd name="connsiteY4" fmla="*/ 381171 h 400213"/>
                  <a:gd name="connsiteX0" fmla="*/ 8661 w 110209"/>
                  <a:gd name="connsiteY0" fmla="*/ 352077 h 381171"/>
                  <a:gd name="connsiteX1" fmla="*/ 0 w 110209"/>
                  <a:gd name="connsiteY1" fmla="*/ 253430 h 381171"/>
                  <a:gd name="connsiteX2" fmla="*/ 110209 w 110209"/>
                  <a:gd name="connsiteY2" fmla="*/ 0 h 381171"/>
                  <a:gd name="connsiteX3" fmla="*/ 98065 w 110209"/>
                  <a:gd name="connsiteY3" fmla="*/ 381171 h 381171"/>
                  <a:gd name="connsiteX0" fmla="*/ 0 w 110209"/>
                  <a:gd name="connsiteY0" fmla="*/ 253430 h 381171"/>
                  <a:gd name="connsiteX1" fmla="*/ 110209 w 110209"/>
                  <a:gd name="connsiteY1" fmla="*/ 0 h 381171"/>
                  <a:gd name="connsiteX2" fmla="*/ 98065 w 110209"/>
                  <a:gd name="connsiteY2" fmla="*/ 381171 h 381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0209" h="381171">
                    <a:moveTo>
                      <a:pt x="0" y="253430"/>
                    </a:moveTo>
                    <a:cubicBezTo>
                      <a:pt x="0" y="113464"/>
                      <a:pt x="49342" y="0"/>
                      <a:pt x="110209" y="0"/>
                    </a:cubicBezTo>
                    <a:cubicBezTo>
                      <a:pt x="94017" y="123981"/>
                      <a:pt x="89970" y="254114"/>
                      <a:pt x="98065" y="381171"/>
                    </a:cubicBezTo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70" name="アーチ 69">
              <a:extLst>
                <a:ext uri="{FF2B5EF4-FFF2-40B4-BE49-F238E27FC236}">
                  <a16:creationId xmlns:a16="http://schemas.microsoft.com/office/drawing/2014/main" id="{09A29F64-E2DE-44E3-940D-FD22B0D3E363}"/>
                </a:ext>
              </a:extLst>
            </p:cNvPr>
            <p:cNvSpPr/>
            <p:nvPr/>
          </p:nvSpPr>
          <p:spPr>
            <a:xfrm>
              <a:off x="5265860" y="4585523"/>
              <a:ext cx="165583" cy="16558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二等辺三角形 122">
              <a:extLst>
                <a:ext uri="{FF2B5EF4-FFF2-40B4-BE49-F238E27FC236}">
                  <a16:creationId xmlns:a16="http://schemas.microsoft.com/office/drawing/2014/main" id="{CA0760BE-12EC-4DE4-ABFE-B683827257C3}"/>
                </a:ext>
              </a:extLst>
            </p:cNvPr>
            <p:cNvSpPr/>
            <p:nvPr/>
          </p:nvSpPr>
          <p:spPr>
            <a:xfrm rot="9889457">
              <a:off x="5362823" y="4759839"/>
              <a:ext cx="130175" cy="81217"/>
            </a:xfrm>
            <a:custGeom>
              <a:avLst/>
              <a:gdLst>
                <a:gd name="connsiteX0" fmla="*/ 0 w 342900"/>
                <a:gd name="connsiteY0" fmla="*/ 160340 h 160340"/>
                <a:gd name="connsiteX1" fmla="*/ 171450 w 342900"/>
                <a:gd name="connsiteY1" fmla="*/ 0 h 160340"/>
                <a:gd name="connsiteX2" fmla="*/ 342900 w 342900"/>
                <a:gd name="connsiteY2" fmla="*/ 160340 h 160340"/>
                <a:gd name="connsiteX3" fmla="*/ 0 w 342900"/>
                <a:gd name="connsiteY3" fmla="*/ 160340 h 160340"/>
                <a:gd name="connsiteX0" fmla="*/ 0 w 342900"/>
                <a:gd name="connsiteY0" fmla="*/ 160341 h 160341"/>
                <a:gd name="connsiteX1" fmla="*/ 171450 w 342900"/>
                <a:gd name="connsiteY1" fmla="*/ 1 h 160341"/>
                <a:gd name="connsiteX2" fmla="*/ 342900 w 342900"/>
                <a:gd name="connsiteY2" fmla="*/ 160341 h 160341"/>
                <a:gd name="connsiteX3" fmla="*/ 0 w 342900"/>
                <a:gd name="connsiteY3" fmla="*/ 160341 h 160341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60342">
                  <a:moveTo>
                    <a:pt x="0" y="160342"/>
                  </a:moveTo>
                  <a:cubicBezTo>
                    <a:pt x="20782" y="83462"/>
                    <a:pt x="79375" y="530"/>
                    <a:pt x="171450" y="2"/>
                  </a:cubicBezTo>
                  <a:cubicBezTo>
                    <a:pt x="263525" y="-526"/>
                    <a:pt x="311727" y="99084"/>
                    <a:pt x="342900" y="160342"/>
                  </a:cubicBezTo>
                  <a:lnTo>
                    <a:pt x="0" y="16034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3C8D94A5-29A3-4175-8178-116884410E95}"/>
              </a:ext>
            </a:extLst>
          </p:cNvPr>
          <p:cNvGrpSpPr/>
          <p:nvPr/>
        </p:nvGrpSpPr>
        <p:grpSpPr>
          <a:xfrm>
            <a:off x="3605961" y="1283358"/>
            <a:ext cx="2695622" cy="1884167"/>
            <a:chOff x="3605961" y="1283358"/>
            <a:chExt cx="2695622" cy="1884167"/>
          </a:xfrm>
        </p:grpSpPr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8C27986C-8EA7-40C7-B979-3954DA970193}"/>
                </a:ext>
              </a:extLst>
            </p:cNvPr>
            <p:cNvSpPr/>
            <p:nvPr/>
          </p:nvSpPr>
          <p:spPr>
            <a:xfrm>
              <a:off x="3605961" y="2819400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CF13A220-DF92-4904-BEB9-C625AC6C271E}"/>
                </a:ext>
              </a:extLst>
            </p:cNvPr>
            <p:cNvSpPr/>
            <p:nvPr/>
          </p:nvSpPr>
          <p:spPr>
            <a:xfrm>
              <a:off x="5402993" y="288922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50775905-1A6C-4067-B3AC-084C42098253}"/>
                </a:ext>
              </a:extLst>
            </p:cNvPr>
            <p:cNvGrpSpPr/>
            <p:nvPr/>
          </p:nvGrpSpPr>
          <p:grpSpPr>
            <a:xfrm>
              <a:off x="3607866" y="1283358"/>
              <a:ext cx="2522355" cy="1729923"/>
              <a:chOff x="-960959" y="7008"/>
              <a:chExt cx="3844712" cy="2636844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A90D802F-9CAC-4BE3-92C7-E162501FC0A4}"/>
                  </a:ext>
                </a:extLst>
              </p:cNvPr>
              <p:cNvGrpSpPr/>
              <p:nvPr/>
            </p:nvGrpSpPr>
            <p:grpSpPr>
              <a:xfrm>
                <a:off x="-960959" y="7008"/>
                <a:ext cx="3844712" cy="2636844"/>
                <a:chOff x="173121" y="2273821"/>
                <a:chExt cx="3844712" cy="2636844"/>
              </a:xfrm>
            </p:grpSpPr>
            <p:sp>
              <p:nvSpPr>
                <p:cNvPr id="106" name="星: 10 pt 105">
                  <a:extLst>
                    <a:ext uri="{FF2B5EF4-FFF2-40B4-BE49-F238E27FC236}">
                      <a16:creationId xmlns:a16="http://schemas.microsoft.com/office/drawing/2014/main" id="{673CFF12-11BE-4DB0-89E0-20F341CD1081}"/>
                    </a:ext>
                  </a:extLst>
                </p:cNvPr>
                <p:cNvSpPr/>
                <p:nvPr/>
              </p:nvSpPr>
              <p:spPr bwMode="auto">
                <a:xfrm>
                  <a:off x="908976" y="2888771"/>
                  <a:ext cx="851440" cy="85144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9770E354-E031-4F31-A1D2-C6D734735B2A}"/>
                    </a:ext>
                  </a:extLst>
                </p:cNvPr>
                <p:cNvGrpSpPr/>
                <p:nvPr/>
              </p:nvGrpSpPr>
              <p:grpSpPr>
                <a:xfrm rot="20700000">
                  <a:off x="2341232" y="2291214"/>
                  <a:ext cx="1676601" cy="2586902"/>
                  <a:chOff x="2342839" y="3297191"/>
                  <a:chExt cx="1676601" cy="2586902"/>
                </a:xfrm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66D85279-5CFD-45E3-9E5B-7D88FA82D468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380182" y="4550925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4" name="四角形: 上の 2 つの角を丸める 113">
                    <a:extLst>
                      <a:ext uri="{FF2B5EF4-FFF2-40B4-BE49-F238E27FC236}">
                        <a16:creationId xmlns:a16="http://schemas.microsoft.com/office/drawing/2014/main" id="{E9D15C76-3F83-44AA-8038-968444F8017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727285" y="4634099"/>
                    <a:ext cx="94264" cy="30944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7334893B-6CAC-4B42-B57E-EDDAB9B96B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21679" y="4268645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DFD79416-A1D6-496B-A7A0-DD8D3E66E7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29786" y="3404047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977349EB-AA3B-450B-A862-28E0746BB2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4754" y="4382766"/>
                    <a:ext cx="1265971" cy="565950"/>
                  </a:xfrm>
                  <a:custGeom>
                    <a:avLst/>
                    <a:gdLst>
                      <a:gd name="connsiteX0" fmla="*/ 544800 w 1265971"/>
                      <a:gd name="connsiteY0" fmla="*/ 0 h 565950"/>
                      <a:gd name="connsiteX1" fmla="*/ 566509 w 1265971"/>
                      <a:gd name="connsiteY1" fmla="*/ 0 h 565950"/>
                      <a:gd name="connsiteX2" fmla="*/ 592351 w 1265971"/>
                      <a:gd name="connsiteY2" fmla="*/ 20059 h 565950"/>
                      <a:gd name="connsiteX3" fmla="*/ 684422 w 1265971"/>
                      <a:gd name="connsiteY3" fmla="*/ 41459 h 565950"/>
                      <a:gd name="connsiteX4" fmla="*/ 776493 w 1265971"/>
                      <a:gd name="connsiteY4" fmla="*/ 20059 h 565950"/>
                      <a:gd name="connsiteX5" fmla="*/ 802335 w 1265971"/>
                      <a:gd name="connsiteY5" fmla="*/ 0 h 565950"/>
                      <a:gd name="connsiteX6" fmla="*/ 834661 w 1265971"/>
                      <a:gd name="connsiteY6" fmla="*/ 0 h 565950"/>
                      <a:gd name="connsiteX7" fmla="*/ 854976 w 1265971"/>
                      <a:gd name="connsiteY7" fmla="*/ 3498 h 565950"/>
                      <a:gd name="connsiteX8" fmla="*/ 862739 w 1265971"/>
                      <a:gd name="connsiteY8" fmla="*/ 3985 h 565950"/>
                      <a:gd name="connsiteX9" fmla="*/ 871618 w 1265971"/>
                      <a:gd name="connsiteY9" fmla="*/ 6364 h 565950"/>
                      <a:gd name="connsiteX10" fmla="*/ 873991 w 1265971"/>
                      <a:gd name="connsiteY10" fmla="*/ 6773 h 565950"/>
                      <a:gd name="connsiteX11" fmla="*/ 874730 w 1265971"/>
                      <a:gd name="connsiteY11" fmla="*/ 7198 h 565950"/>
                      <a:gd name="connsiteX12" fmla="*/ 1148792 w 1265971"/>
                      <a:gd name="connsiteY12" fmla="*/ 80634 h 565950"/>
                      <a:gd name="connsiteX13" fmla="*/ 1159577 w 1265971"/>
                      <a:gd name="connsiteY13" fmla="*/ 85991 h 565950"/>
                      <a:gd name="connsiteX14" fmla="*/ 1169590 w 1265971"/>
                      <a:gd name="connsiteY14" fmla="*/ 89436 h 565950"/>
                      <a:gd name="connsiteX15" fmla="*/ 1201291 w 1265971"/>
                      <a:gd name="connsiteY15" fmla="*/ 130751 h 565950"/>
                      <a:gd name="connsiteX16" fmla="*/ 1265971 w 1265971"/>
                      <a:gd name="connsiteY16" fmla="*/ 372143 h 565950"/>
                      <a:gd name="connsiteX17" fmla="*/ 1134529 w 1265971"/>
                      <a:gd name="connsiteY17" fmla="*/ 407363 h 565950"/>
                      <a:gd name="connsiteX18" fmla="*/ 1079776 w 1265971"/>
                      <a:gd name="connsiteY18" fmla="*/ 203020 h 565950"/>
                      <a:gd name="connsiteX19" fmla="*/ 935701 w 1265971"/>
                      <a:gd name="connsiteY19" fmla="*/ 164416 h 565950"/>
                      <a:gd name="connsiteX20" fmla="*/ 935701 w 1265971"/>
                      <a:gd name="connsiteY20" fmla="*/ 565950 h 565950"/>
                      <a:gd name="connsiteX21" fmla="*/ 443760 w 1265971"/>
                      <a:gd name="connsiteY21" fmla="*/ 565950 h 565950"/>
                      <a:gd name="connsiteX22" fmla="*/ 443760 w 1265971"/>
                      <a:gd name="connsiteY22" fmla="*/ 139441 h 565950"/>
                      <a:gd name="connsiteX23" fmla="*/ 307654 w 1265971"/>
                      <a:gd name="connsiteY23" fmla="*/ 139441 h 565950"/>
                      <a:gd name="connsiteX24" fmla="*/ 69570 w 1265971"/>
                      <a:gd name="connsiteY24" fmla="*/ 276899 h 565950"/>
                      <a:gd name="connsiteX25" fmla="*/ 0 w 1265971"/>
                      <a:gd name="connsiteY25" fmla="*/ 156400 h 565950"/>
                      <a:gd name="connsiteX26" fmla="*/ 250233 w 1265971"/>
                      <a:gd name="connsiteY26" fmla="*/ 11928 h 565950"/>
                      <a:gd name="connsiteX27" fmla="*/ 268515 w 1265971"/>
                      <a:gd name="connsiteY27" fmla="*/ 5781 h 565950"/>
                      <a:gd name="connsiteX28" fmla="*/ 268533 w 1265971"/>
                      <a:gd name="connsiteY28" fmla="*/ 5768 h 565950"/>
                      <a:gd name="connsiteX29" fmla="*/ 268578 w 1265971"/>
                      <a:gd name="connsiteY29" fmla="*/ 5759 h 565950"/>
                      <a:gd name="connsiteX30" fmla="*/ 276418 w 1265971"/>
                      <a:gd name="connsiteY30" fmla="*/ 3123 h 565950"/>
                      <a:gd name="connsiteX31" fmla="*/ 279275 w 1265971"/>
                      <a:gd name="connsiteY31" fmla="*/ 3600 h 565950"/>
                      <a:gd name="connsiteX32" fmla="*/ 295613 w 1265971"/>
                      <a:gd name="connsiteY32" fmla="*/ 301 h 565950"/>
                      <a:gd name="connsiteX33" fmla="*/ 535969 w 1265971"/>
                      <a:gd name="connsiteY33" fmla="*/ 301 h 565950"/>
                      <a:gd name="connsiteX34" fmla="*/ 535969 w 1265971"/>
                      <a:gd name="connsiteY34" fmla="*/ 1521 h 56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65971" h="565950">
                        <a:moveTo>
                          <a:pt x="544800" y="0"/>
                        </a:moveTo>
                        <a:lnTo>
                          <a:pt x="566509" y="0"/>
                        </a:lnTo>
                        <a:lnTo>
                          <a:pt x="592351" y="20059"/>
                        </a:lnTo>
                        <a:cubicBezTo>
                          <a:pt x="620650" y="33840"/>
                          <a:pt x="651763" y="41459"/>
                          <a:pt x="684422" y="41459"/>
                        </a:cubicBezTo>
                        <a:cubicBezTo>
                          <a:pt x="717081" y="41459"/>
                          <a:pt x="748194" y="33840"/>
                          <a:pt x="776493" y="20059"/>
                        </a:cubicBezTo>
                        <a:lnTo>
                          <a:pt x="802335" y="0"/>
                        </a:lnTo>
                        <a:lnTo>
                          <a:pt x="834661" y="0"/>
                        </a:lnTo>
                        <a:lnTo>
                          <a:pt x="854976" y="3498"/>
                        </a:lnTo>
                        <a:lnTo>
                          <a:pt x="862739" y="3985"/>
                        </a:lnTo>
                        <a:lnTo>
                          <a:pt x="871618" y="6364"/>
                        </a:lnTo>
                        <a:lnTo>
                          <a:pt x="873991" y="6773"/>
                        </a:lnTo>
                        <a:lnTo>
                          <a:pt x="874730" y="7198"/>
                        </a:lnTo>
                        <a:lnTo>
                          <a:pt x="1148792" y="80634"/>
                        </a:lnTo>
                        <a:lnTo>
                          <a:pt x="1159577" y="85991"/>
                        </a:lnTo>
                        <a:lnTo>
                          <a:pt x="1169590" y="89436"/>
                        </a:lnTo>
                        <a:cubicBezTo>
                          <a:pt x="1184670" y="98143"/>
                          <a:pt x="1196428" y="112602"/>
                          <a:pt x="1201291" y="130751"/>
                        </a:cubicBezTo>
                        <a:cubicBezTo>
                          <a:pt x="1222852" y="211215"/>
                          <a:pt x="1244411" y="291679"/>
                          <a:pt x="1265971" y="372143"/>
                        </a:cubicBezTo>
                        <a:lnTo>
                          <a:pt x="1134529" y="407363"/>
                        </a:lnTo>
                        <a:lnTo>
                          <a:pt x="1079776" y="203020"/>
                        </a:lnTo>
                        <a:lnTo>
                          <a:pt x="935701" y="164416"/>
                        </a:lnTo>
                        <a:lnTo>
                          <a:pt x="935701" y="565950"/>
                        </a:lnTo>
                        <a:lnTo>
                          <a:pt x="443760" y="565950"/>
                        </a:lnTo>
                        <a:lnTo>
                          <a:pt x="443760" y="139441"/>
                        </a:lnTo>
                        <a:lnTo>
                          <a:pt x="307654" y="139441"/>
                        </a:lnTo>
                        <a:lnTo>
                          <a:pt x="69570" y="276899"/>
                        </a:lnTo>
                        <a:lnTo>
                          <a:pt x="0" y="156400"/>
                        </a:lnTo>
                        <a:lnTo>
                          <a:pt x="250233" y="11928"/>
                        </a:lnTo>
                        <a:lnTo>
                          <a:pt x="268515" y="5781"/>
                        </a:lnTo>
                        <a:lnTo>
                          <a:pt x="268533" y="5768"/>
                        </a:lnTo>
                        <a:lnTo>
                          <a:pt x="268578" y="5759"/>
                        </a:lnTo>
                        <a:lnTo>
                          <a:pt x="276418" y="3123"/>
                        </a:lnTo>
                        <a:lnTo>
                          <a:pt x="279275" y="3600"/>
                        </a:lnTo>
                        <a:lnTo>
                          <a:pt x="295613" y="301"/>
                        </a:lnTo>
                        <a:lnTo>
                          <a:pt x="535969" y="301"/>
                        </a:lnTo>
                        <a:lnTo>
                          <a:pt x="535969" y="1521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3234F6A7-4B24-43E8-8BEF-3266C1503F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0562" y="3736804"/>
                    <a:ext cx="495293" cy="575655"/>
                  </a:xfrm>
                  <a:custGeom>
                    <a:avLst/>
                    <a:gdLst>
                      <a:gd name="connsiteX0" fmla="*/ 9092 w 569334"/>
                      <a:gd name="connsiteY0" fmla="*/ 0 h 575655"/>
                      <a:gd name="connsiteX1" fmla="*/ 350605 w 569334"/>
                      <a:gd name="connsiteY1" fmla="*/ 0 h 575655"/>
                      <a:gd name="connsiteX2" fmla="*/ 360503 w 569334"/>
                      <a:gd name="connsiteY2" fmla="*/ 22567 h 575655"/>
                      <a:gd name="connsiteX3" fmla="*/ 569334 w 569334"/>
                      <a:gd name="connsiteY3" fmla="*/ 269325 h 575655"/>
                      <a:gd name="connsiteX4" fmla="*/ 353934 w 569334"/>
                      <a:gd name="connsiteY4" fmla="*/ 399443 h 575655"/>
                      <a:gd name="connsiteX5" fmla="*/ 344608 w 569334"/>
                      <a:gd name="connsiteY5" fmla="*/ 393982 h 575655"/>
                      <a:gd name="connsiteX6" fmla="*/ 347057 w 569334"/>
                      <a:gd name="connsiteY6" fmla="*/ 401638 h 575655"/>
                      <a:gd name="connsiteX7" fmla="*/ 387040 w 569334"/>
                      <a:gd name="connsiteY7" fmla="*/ 498185 h 575655"/>
                      <a:gd name="connsiteX8" fmla="*/ 246910 w 569334"/>
                      <a:gd name="connsiteY8" fmla="*/ 488587 h 575655"/>
                      <a:gd name="connsiteX9" fmla="*/ 215618 w 569334"/>
                      <a:gd name="connsiteY9" fmla="*/ 460380 h 575655"/>
                      <a:gd name="connsiteX10" fmla="*/ 239840 w 569334"/>
                      <a:gd name="connsiteY10" fmla="*/ 575655 h 575655"/>
                      <a:gd name="connsiteX11" fmla="*/ 0 w 569334"/>
                      <a:gd name="connsiteY11" fmla="*/ 101788 h 5756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69334" h="575655">
                        <a:moveTo>
                          <a:pt x="9092" y="0"/>
                        </a:moveTo>
                        <a:lnTo>
                          <a:pt x="350605" y="0"/>
                        </a:lnTo>
                        <a:lnTo>
                          <a:pt x="360503" y="22567"/>
                        </a:lnTo>
                        <a:cubicBezTo>
                          <a:pt x="418285" y="135029"/>
                          <a:pt x="489547" y="220546"/>
                          <a:pt x="569334" y="269325"/>
                        </a:cubicBezTo>
                        <a:cubicBezTo>
                          <a:pt x="510794" y="384986"/>
                          <a:pt x="429523" y="428358"/>
                          <a:pt x="353934" y="399443"/>
                        </a:cubicBezTo>
                        <a:lnTo>
                          <a:pt x="344608" y="393982"/>
                        </a:lnTo>
                        <a:lnTo>
                          <a:pt x="347057" y="401638"/>
                        </a:lnTo>
                        <a:cubicBezTo>
                          <a:pt x="359288" y="435184"/>
                          <a:pt x="372626" y="467439"/>
                          <a:pt x="387040" y="498185"/>
                        </a:cubicBezTo>
                        <a:cubicBezTo>
                          <a:pt x="339059" y="523586"/>
                          <a:pt x="290578" y="518366"/>
                          <a:pt x="246910" y="488587"/>
                        </a:cubicBezTo>
                        <a:lnTo>
                          <a:pt x="215618" y="460380"/>
                        </a:lnTo>
                        <a:lnTo>
                          <a:pt x="239840" y="575655"/>
                        </a:lnTo>
                        <a:cubicBezTo>
                          <a:pt x="107381" y="575655"/>
                          <a:pt x="0" y="363498"/>
                          <a:pt x="0" y="10178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A82EF3FA-CDFC-492E-BA20-4D27B4C418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09438" y="3297191"/>
                    <a:ext cx="879476" cy="463920"/>
                  </a:xfrm>
                  <a:custGeom>
                    <a:avLst/>
                    <a:gdLst>
                      <a:gd name="connsiteX0" fmla="*/ 439738 w 879476"/>
                      <a:gd name="connsiteY0" fmla="*/ 0 h 463920"/>
                      <a:gd name="connsiteX1" fmla="*/ 879476 w 879476"/>
                      <a:gd name="connsiteY1" fmla="*/ 454360 h 463920"/>
                      <a:gd name="connsiteX2" fmla="*/ 878544 w 879476"/>
                      <a:gd name="connsiteY2" fmla="*/ 463920 h 463920"/>
                      <a:gd name="connsiteX3" fmla="*/ 933 w 879476"/>
                      <a:gd name="connsiteY3" fmla="*/ 463920 h 463920"/>
                      <a:gd name="connsiteX4" fmla="*/ 0 w 879476"/>
                      <a:gd name="connsiteY4" fmla="*/ 454360 h 463920"/>
                      <a:gd name="connsiteX5" fmla="*/ 439738 w 879476"/>
                      <a:gd name="connsiteY5" fmla="*/ 0 h 463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476" h="463920">
                        <a:moveTo>
                          <a:pt x="439738" y="0"/>
                        </a:moveTo>
                        <a:cubicBezTo>
                          <a:pt x="682599" y="0"/>
                          <a:pt x="879476" y="203424"/>
                          <a:pt x="879476" y="454360"/>
                        </a:cubicBezTo>
                        <a:lnTo>
                          <a:pt x="878544" y="463920"/>
                        </a:lnTo>
                        <a:lnTo>
                          <a:pt x="933" y="463920"/>
                        </a:lnTo>
                        <a:lnTo>
                          <a:pt x="0" y="454360"/>
                        </a:lnTo>
                        <a:cubicBezTo>
                          <a:pt x="0" y="203424"/>
                          <a:pt x="196877" y="0"/>
                          <a:pt x="439738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二等辺三角形 36">
                    <a:extLst>
                      <a:ext uri="{FF2B5EF4-FFF2-40B4-BE49-F238E27FC236}">
                        <a16:creationId xmlns:a16="http://schemas.microsoft.com/office/drawing/2014/main" id="{39C3310C-D58C-4F4C-ABA2-024B7F47DF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16497" y="3653363"/>
                    <a:ext cx="671858" cy="107748"/>
                  </a:xfrm>
                  <a:custGeom>
                    <a:avLst/>
                    <a:gdLst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  <a:gd name="connsiteX0" fmla="*/ 0 w 836827"/>
                      <a:gd name="connsiteY0" fmla="*/ 107748 h 107748"/>
                      <a:gd name="connsiteX1" fmla="*/ 375124 w 836827"/>
                      <a:gd name="connsiteY1" fmla="*/ 0 h 107748"/>
                      <a:gd name="connsiteX2" fmla="*/ 836827 w 836827"/>
                      <a:gd name="connsiteY2" fmla="*/ 107748 h 107748"/>
                      <a:gd name="connsiteX3" fmla="*/ 0 w 836827"/>
                      <a:gd name="connsiteY3" fmla="*/ 107748 h 107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6827" h="107748">
                        <a:moveTo>
                          <a:pt x="0" y="107748"/>
                        </a:moveTo>
                        <a:cubicBezTo>
                          <a:pt x="90116" y="65482"/>
                          <a:pt x="310408" y="16866"/>
                          <a:pt x="375124" y="0"/>
                        </a:cubicBezTo>
                        <a:lnTo>
                          <a:pt x="836827" y="107748"/>
                        </a:lnTo>
                        <a:lnTo>
                          <a:pt x="0" y="107748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C047F647-A4F2-41C0-B1D5-DC4C4C5570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38813" y="3807403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B8098C72-190E-4759-B511-AA2AA30781B9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349049" y="5105822"/>
                    <a:ext cx="568699" cy="395315"/>
                  </a:xfrm>
                  <a:custGeom>
                    <a:avLst/>
                    <a:gdLst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49810 w 568699"/>
                      <a:gd name="connsiteY6" fmla="*/ 114610 h 395315"/>
                      <a:gd name="connsiteX7" fmla="*/ 568699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44603 w 568699"/>
                      <a:gd name="connsiteY5" fmla="*/ 114610 h 395315"/>
                      <a:gd name="connsiteX6" fmla="*/ 568699 w 568699"/>
                      <a:gd name="connsiteY6" fmla="*/ 395315 h 395315"/>
                      <a:gd name="connsiteX7" fmla="*/ 377845 w 568699"/>
                      <a:gd name="connsiteY7" fmla="*/ 395315 h 395315"/>
                      <a:gd name="connsiteX0" fmla="*/ 377845 w 568699"/>
                      <a:gd name="connsiteY0" fmla="*/ 395315 h 395315"/>
                      <a:gd name="connsiteX1" fmla="*/ 389685 w 568699"/>
                      <a:gd name="connsiteY1" fmla="*/ 219371 h 395315"/>
                      <a:gd name="connsiteX2" fmla="*/ 0 w 568699"/>
                      <a:gd name="connsiteY2" fmla="*/ 90903 h 395315"/>
                      <a:gd name="connsiteX3" fmla="*/ 24358 w 568699"/>
                      <a:gd name="connsiteY3" fmla="*/ 0 h 395315"/>
                      <a:gd name="connsiteX4" fmla="*/ 546218 w 568699"/>
                      <a:gd name="connsiteY4" fmla="*/ 108586 h 395315"/>
                      <a:gd name="connsiteX5" fmla="*/ 568699 w 568699"/>
                      <a:gd name="connsiteY5" fmla="*/ 395315 h 395315"/>
                      <a:gd name="connsiteX6" fmla="*/ 377845 w 568699"/>
                      <a:gd name="connsiteY6" fmla="*/ 395315 h 395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68699" h="395315">
                        <a:moveTo>
                          <a:pt x="377845" y="395315"/>
                        </a:moveTo>
                        <a:lnTo>
                          <a:pt x="389685" y="219371"/>
                        </a:lnTo>
                        <a:lnTo>
                          <a:pt x="0" y="90903"/>
                        </a:lnTo>
                        <a:lnTo>
                          <a:pt x="24358" y="0"/>
                        </a:lnTo>
                        <a:lnTo>
                          <a:pt x="546218" y="108586"/>
                        </a:lnTo>
                        <a:lnTo>
                          <a:pt x="568699" y="395315"/>
                        </a:lnTo>
                        <a:lnTo>
                          <a:pt x="377845" y="395315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" name="台形 122">
                    <a:extLst>
                      <a:ext uri="{FF2B5EF4-FFF2-40B4-BE49-F238E27FC236}">
                        <a16:creationId xmlns:a16="http://schemas.microsoft.com/office/drawing/2014/main" id="{65CA922A-4D0A-4350-BEC7-D2A5EBAC3ECE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2936609" y="5113952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990B15BD-6173-4B5B-809B-F5BD8E7884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7239" y="4933915"/>
                    <a:ext cx="536576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2925" h="433452">
                        <a:moveTo>
                          <a:pt x="21898" y="0"/>
                        </a:moveTo>
                        <a:lnTo>
                          <a:pt x="521027" y="0"/>
                        </a:lnTo>
                        <a:lnTo>
                          <a:pt x="542925" y="433452"/>
                        </a:lnTo>
                        <a:lnTo>
                          <a:pt x="300995" y="433452"/>
                        </a:lnTo>
                        <a:lnTo>
                          <a:pt x="271463" y="268893"/>
                        </a:lnTo>
                        <a:lnTo>
                          <a:pt x="241931" y="433452"/>
                        </a:lnTo>
                        <a:lnTo>
                          <a:pt x="0" y="433452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257EE45F-7E8C-4C7D-BBFC-AC8D7970FA60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733186" y="5764690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B90569D3-60A3-4F57-9E13-6A012C43D01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3826119" y="5387227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7467E26B-E777-4727-82CD-B3BBA1D7A2C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648345" y="4757555"/>
                    <a:ext cx="293136" cy="337776"/>
                    <a:chOff x="2170176" y="4797819"/>
                    <a:chExt cx="293136" cy="337776"/>
                  </a:xfrm>
                </p:grpSpPr>
                <p:sp>
                  <p:nvSpPr>
                    <p:cNvPr id="128" name="フリーフォーム: 図形 127">
                      <a:extLst>
                        <a:ext uri="{FF2B5EF4-FFF2-40B4-BE49-F238E27FC236}">
                          <a16:creationId xmlns:a16="http://schemas.microsoft.com/office/drawing/2014/main" id="{B5F81F94-4022-4494-A699-19F2D07363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0176" y="4797819"/>
                      <a:ext cx="293136" cy="316042"/>
                    </a:xfrm>
                    <a:custGeom>
                      <a:avLst/>
                      <a:gdLst>
                        <a:gd name="connsiteX0" fmla="*/ 70754 w 380054"/>
                        <a:gd name="connsiteY0" fmla="*/ 0 h 517668"/>
                        <a:gd name="connsiteX1" fmla="*/ 309298 w 380054"/>
                        <a:gd name="connsiteY1" fmla="*/ 0 h 517668"/>
                        <a:gd name="connsiteX2" fmla="*/ 321870 w 380054"/>
                        <a:gd name="connsiteY2" fmla="*/ 67102 h 517668"/>
                        <a:gd name="connsiteX3" fmla="*/ 185674 w 380054"/>
                        <a:gd name="connsiteY3" fmla="*/ 67102 h 517668"/>
                        <a:gd name="connsiteX4" fmla="*/ 185674 w 380054"/>
                        <a:gd name="connsiteY4" fmla="*/ 168248 h 517668"/>
                        <a:gd name="connsiteX5" fmla="*/ 340821 w 380054"/>
                        <a:gd name="connsiteY5" fmla="*/ 168248 h 517668"/>
                        <a:gd name="connsiteX6" fmla="*/ 380054 w 380054"/>
                        <a:gd name="connsiteY6" fmla="*/ 377649 h 517668"/>
                        <a:gd name="connsiteX7" fmla="*/ 240035 w 380054"/>
                        <a:gd name="connsiteY7" fmla="*/ 517668 h 517668"/>
                        <a:gd name="connsiteX8" fmla="*/ 140019 w 380054"/>
                        <a:gd name="connsiteY8" fmla="*/ 517668 h 517668"/>
                        <a:gd name="connsiteX9" fmla="*/ 0 w 380054"/>
                        <a:gd name="connsiteY9" fmla="*/ 377649 h 517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380054" h="517668">
                          <a:moveTo>
                            <a:pt x="70754" y="0"/>
                          </a:moveTo>
                          <a:lnTo>
                            <a:pt x="309298" y="0"/>
                          </a:lnTo>
                          <a:lnTo>
                            <a:pt x="321870" y="67102"/>
                          </a:lnTo>
                          <a:lnTo>
                            <a:pt x="185674" y="67102"/>
                          </a:lnTo>
                          <a:lnTo>
                            <a:pt x="185674" y="168248"/>
                          </a:lnTo>
                          <a:lnTo>
                            <a:pt x="340821" y="168248"/>
                          </a:lnTo>
                          <a:lnTo>
                            <a:pt x="380054" y="377649"/>
                          </a:lnTo>
                          <a:cubicBezTo>
                            <a:pt x="380054" y="454979"/>
                            <a:pt x="317365" y="517668"/>
                            <a:pt x="240035" y="517668"/>
                          </a:cubicBezTo>
                          <a:lnTo>
                            <a:pt x="140019" y="517668"/>
                          </a:lnTo>
                          <a:cubicBezTo>
                            <a:pt x="62689" y="517668"/>
                            <a:pt x="0" y="454979"/>
                            <a:pt x="0" y="377649"/>
                          </a:cubicBezTo>
                          <a:close/>
                        </a:path>
                      </a:pathLst>
                    </a:custGeom>
                    <a:solidFill>
                      <a:srgbClr val="990000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" name="フリーフォーム: 図形 128">
                      <a:extLst>
                        <a:ext uri="{FF2B5EF4-FFF2-40B4-BE49-F238E27FC236}">
                          <a16:creationId xmlns:a16="http://schemas.microsoft.com/office/drawing/2014/main" id="{9468855E-344F-4736-8566-4CF506468B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66960" y="4936071"/>
                      <a:ext cx="139144" cy="199524"/>
                    </a:xfrm>
                    <a:custGeom>
                      <a:avLst/>
                      <a:gdLst>
                        <a:gd name="connsiteX0" fmla="*/ 12813 w 139144"/>
                        <a:gd name="connsiteY0" fmla="*/ 0 h 199524"/>
                        <a:gd name="connsiteX1" fmla="*/ 126331 w 139144"/>
                        <a:gd name="connsiteY1" fmla="*/ 0 h 199524"/>
                        <a:gd name="connsiteX2" fmla="*/ 139144 w 139144"/>
                        <a:gd name="connsiteY2" fmla="*/ 114041 h 199524"/>
                        <a:gd name="connsiteX3" fmla="*/ 87881 w 139144"/>
                        <a:gd name="connsiteY3" fmla="*/ 199524 h 199524"/>
                        <a:gd name="connsiteX4" fmla="*/ 51264 w 139144"/>
                        <a:gd name="connsiteY4" fmla="*/ 199524 h 199524"/>
                        <a:gd name="connsiteX5" fmla="*/ 0 w 139144"/>
                        <a:gd name="connsiteY5" fmla="*/ 114041 h 199524"/>
                        <a:gd name="connsiteX0" fmla="*/ 126331 w 217771"/>
                        <a:gd name="connsiteY0" fmla="*/ 0 h 199524"/>
                        <a:gd name="connsiteX1" fmla="*/ 139144 w 217771"/>
                        <a:gd name="connsiteY1" fmla="*/ 114041 h 199524"/>
                        <a:gd name="connsiteX2" fmla="*/ 87881 w 217771"/>
                        <a:gd name="connsiteY2" fmla="*/ 199524 h 199524"/>
                        <a:gd name="connsiteX3" fmla="*/ 51264 w 217771"/>
                        <a:gd name="connsiteY3" fmla="*/ 199524 h 199524"/>
                        <a:gd name="connsiteX4" fmla="*/ 0 w 217771"/>
                        <a:gd name="connsiteY4" fmla="*/ 114041 h 199524"/>
                        <a:gd name="connsiteX5" fmla="*/ 12813 w 217771"/>
                        <a:gd name="connsiteY5" fmla="*/ 0 h 199524"/>
                        <a:gd name="connsiteX6" fmla="*/ 217771 w 217771"/>
                        <a:gd name="connsiteY6" fmla="*/ 91440 h 199524"/>
                        <a:gd name="connsiteX0" fmla="*/ 126331 w 139144"/>
                        <a:gd name="connsiteY0" fmla="*/ 0 h 199524"/>
                        <a:gd name="connsiteX1" fmla="*/ 139144 w 139144"/>
                        <a:gd name="connsiteY1" fmla="*/ 114041 h 199524"/>
                        <a:gd name="connsiteX2" fmla="*/ 87881 w 139144"/>
                        <a:gd name="connsiteY2" fmla="*/ 199524 h 199524"/>
                        <a:gd name="connsiteX3" fmla="*/ 51264 w 139144"/>
                        <a:gd name="connsiteY3" fmla="*/ 199524 h 199524"/>
                        <a:gd name="connsiteX4" fmla="*/ 0 w 139144"/>
                        <a:gd name="connsiteY4" fmla="*/ 114041 h 199524"/>
                        <a:gd name="connsiteX5" fmla="*/ 12813 w 139144"/>
                        <a:gd name="connsiteY5" fmla="*/ 0 h 1995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144" h="199524">
                          <a:moveTo>
                            <a:pt x="126331" y="0"/>
                          </a:moveTo>
                          <a:lnTo>
                            <a:pt x="139144" y="114041"/>
                          </a:lnTo>
                          <a:cubicBezTo>
                            <a:pt x="139144" y="161252"/>
                            <a:pt x="116193" y="199524"/>
                            <a:pt x="87881" y="199524"/>
                          </a:cubicBezTo>
                          <a:lnTo>
                            <a:pt x="51264" y="199524"/>
                          </a:lnTo>
                          <a:cubicBezTo>
                            <a:pt x="22952" y="199524"/>
                            <a:pt x="0" y="161252"/>
                            <a:pt x="0" y="114041"/>
                          </a:cubicBezTo>
                          <a:lnTo>
                            <a:pt x="12813" y="0"/>
                          </a:lnTo>
                        </a:path>
                      </a:pathLst>
                    </a:custGeom>
                    <a:solidFill>
                      <a:srgbClr val="990000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2E33D3CF-9E60-41C6-8FB9-B6C3EFBCE71E}"/>
                    </a:ext>
                  </a:extLst>
                </p:cNvPr>
                <p:cNvSpPr/>
                <p:nvPr/>
              </p:nvSpPr>
              <p:spPr bwMode="auto">
                <a:xfrm>
                  <a:off x="1051671" y="3123878"/>
                  <a:ext cx="297432" cy="38122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" name="正方形/長方形 108">
                  <a:extLst>
                    <a:ext uri="{FF2B5EF4-FFF2-40B4-BE49-F238E27FC236}">
                      <a16:creationId xmlns:a16="http://schemas.microsoft.com/office/drawing/2014/main" id="{D5B3E6B1-1B29-4F3C-9F46-AC5B34AE90E6}"/>
                    </a:ext>
                  </a:extLst>
                </p:cNvPr>
                <p:cNvSpPr/>
                <p:nvPr/>
              </p:nvSpPr>
              <p:spPr bwMode="auto">
                <a:xfrm>
                  <a:off x="173121" y="2273821"/>
                  <a:ext cx="901241" cy="2636844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10" name="直線コネクタ 109">
                  <a:extLst>
                    <a:ext uri="{FF2B5EF4-FFF2-40B4-BE49-F238E27FC236}">
                      <a16:creationId xmlns:a16="http://schemas.microsoft.com/office/drawing/2014/main" id="{D2BE76E6-554D-43D1-9172-3955FFC76130}"/>
                    </a:ext>
                  </a:extLst>
                </p:cNvPr>
                <p:cNvCxnSpPr/>
                <p:nvPr/>
              </p:nvCxnSpPr>
              <p:spPr bwMode="auto">
                <a:xfrm>
                  <a:off x="1074362" y="2273821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</p:cxnSp>
            <p:sp>
              <p:nvSpPr>
                <p:cNvPr id="111" name="正方形/長方形 110">
                  <a:extLst>
                    <a:ext uri="{FF2B5EF4-FFF2-40B4-BE49-F238E27FC236}">
                      <a16:creationId xmlns:a16="http://schemas.microsoft.com/office/drawing/2014/main" id="{E0865D76-CFAD-4102-AB65-AE9580C833E5}"/>
                    </a:ext>
                  </a:extLst>
                </p:cNvPr>
                <p:cNvSpPr/>
                <p:nvPr/>
              </p:nvSpPr>
              <p:spPr bwMode="auto">
                <a:xfrm>
                  <a:off x="1446480" y="316860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正方形/長方形 111">
                  <a:extLst>
                    <a:ext uri="{FF2B5EF4-FFF2-40B4-BE49-F238E27FC236}">
                      <a16:creationId xmlns:a16="http://schemas.microsoft.com/office/drawing/2014/main" id="{AA474AEF-7619-4F84-821C-5A7D5DD18CFE}"/>
                    </a:ext>
                  </a:extLst>
                </p:cNvPr>
                <p:cNvSpPr/>
                <p:nvPr/>
              </p:nvSpPr>
              <p:spPr bwMode="auto">
                <a:xfrm>
                  <a:off x="1515060" y="3267664"/>
                  <a:ext cx="984155" cy="4571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4AAC8B7A-B91E-4D7C-BB19-FB1D96337332}"/>
                  </a:ext>
                </a:extLst>
              </p:cNvPr>
              <p:cNvGrpSpPr/>
              <p:nvPr/>
            </p:nvGrpSpPr>
            <p:grpSpPr>
              <a:xfrm>
                <a:off x="-308728" y="72153"/>
                <a:ext cx="984085" cy="497797"/>
                <a:chOff x="4434131" y="3393669"/>
                <a:chExt cx="1237060" cy="625764"/>
              </a:xfrm>
              <a:solidFill>
                <a:srgbClr val="FF0000"/>
              </a:solidFill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2BB9CDF6-50E5-4D05-867D-849C171DE3DE}"/>
                    </a:ext>
                  </a:extLst>
                </p:cNvPr>
                <p:cNvSpPr/>
                <p:nvPr/>
              </p:nvSpPr>
              <p:spPr bwMode="auto">
                <a:xfrm rot="20700000">
                  <a:off x="4434131" y="3393669"/>
                  <a:ext cx="541489" cy="610785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42E46304-27AA-4716-AF8D-61550F0A8E64}"/>
                    </a:ext>
                  </a:extLst>
                </p:cNvPr>
                <p:cNvSpPr/>
                <p:nvPr/>
              </p:nvSpPr>
              <p:spPr bwMode="auto">
                <a:xfrm rot="4500000">
                  <a:off x="5056650" y="3404891"/>
                  <a:ext cx="605994" cy="62308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0" name="アーチ 99">
              <a:extLst>
                <a:ext uri="{FF2B5EF4-FFF2-40B4-BE49-F238E27FC236}">
                  <a16:creationId xmlns:a16="http://schemas.microsoft.com/office/drawing/2014/main" id="{95CF4F26-D25A-410A-B827-CDBBC980E4DD}"/>
                </a:ext>
              </a:extLst>
            </p:cNvPr>
            <p:cNvSpPr/>
            <p:nvPr/>
          </p:nvSpPr>
          <p:spPr>
            <a:xfrm>
              <a:off x="5273883" y="1670805"/>
              <a:ext cx="165583" cy="16558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二等辺三角形 122">
              <a:extLst>
                <a:ext uri="{FF2B5EF4-FFF2-40B4-BE49-F238E27FC236}">
                  <a16:creationId xmlns:a16="http://schemas.microsoft.com/office/drawing/2014/main" id="{7989CD39-E0E0-4C3E-A50A-1DA841103A8F}"/>
                </a:ext>
              </a:extLst>
            </p:cNvPr>
            <p:cNvSpPr/>
            <p:nvPr/>
          </p:nvSpPr>
          <p:spPr>
            <a:xfrm rot="9889457">
              <a:off x="5370846" y="1845121"/>
              <a:ext cx="130175" cy="81217"/>
            </a:xfrm>
            <a:custGeom>
              <a:avLst/>
              <a:gdLst>
                <a:gd name="connsiteX0" fmla="*/ 0 w 342900"/>
                <a:gd name="connsiteY0" fmla="*/ 160340 h 160340"/>
                <a:gd name="connsiteX1" fmla="*/ 171450 w 342900"/>
                <a:gd name="connsiteY1" fmla="*/ 0 h 160340"/>
                <a:gd name="connsiteX2" fmla="*/ 342900 w 342900"/>
                <a:gd name="connsiteY2" fmla="*/ 160340 h 160340"/>
                <a:gd name="connsiteX3" fmla="*/ 0 w 342900"/>
                <a:gd name="connsiteY3" fmla="*/ 160340 h 160340"/>
                <a:gd name="connsiteX0" fmla="*/ 0 w 342900"/>
                <a:gd name="connsiteY0" fmla="*/ 160341 h 160341"/>
                <a:gd name="connsiteX1" fmla="*/ 171450 w 342900"/>
                <a:gd name="connsiteY1" fmla="*/ 1 h 160341"/>
                <a:gd name="connsiteX2" fmla="*/ 342900 w 342900"/>
                <a:gd name="connsiteY2" fmla="*/ 160341 h 160341"/>
                <a:gd name="connsiteX3" fmla="*/ 0 w 342900"/>
                <a:gd name="connsiteY3" fmla="*/ 160341 h 160341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60342">
                  <a:moveTo>
                    <a:pt x="0" y="160342"/>
                  </a:moveTo>
                  <a:cubicBezTo>
                    <a:pt x="20782" y="83462"/>
                    <a:pt x="79375" y="530"/>
                    <a:pt x="171450" y="2"/>
                  </a:cubicBezTo>
                  <a:cubicBezTo>
                    <a:pt x="263525" y="-526"/>
                    <a:pt x="311727" y="99084"/>
                    <a:pt x="342900" y="160342"/>
                  </a:cubicBezTo>
                  <a:lnTo>
                    <a:pt x="0" y="16034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7F00AD32-D09C-4C72-A866-D662FABE71CD}"/>
              </a:ext>
            </a:extLst>
          </p:cNvPr>
          <p:cNvGrpSpPr/>
          <p:nvPr/>
        </p:nvGrpSpPr>
        <p:grpSpPr>
          <a:xfrm>
            <a:off x="6562521" y="1283357"/>
            <a:ext cx="2695622" cy="1884168"/>
            <a:chOff x="6562521" y="1283357"/>
            <a:chExt cx="2695622" cy="1884168"/>
          </a:xfrm>
        </p:grpSpPr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8AA85741-B411-4910-8BBE-F03A31276934}"/>
                </a:ext>
              </a:extLst>
            </p:cNvPr>
            <p:cNvSpPr/>
            <p:nvPr/>
          </p:nvSpPr>
          <p:spPr>
            <a:xfrm>
              <a:off x="6562521" y="2819400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56B7813C-DD06-4FF5-B888-71CE2822ED6F}"/>
                </a:ext>
              </a:extLst>
            </p:cNvPr>
            <p:cNvSpPr/>
            <p:nvPr/>
          </p:nvSpPr>
          <p:spPr>
            <a:xfrm>
              <a:off x="8235627" y="288922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星: 10 pt 132">
              <a:extLst>
                <a:ext uri="{FF2B5EF4-FFF2-40B4-BE49-F238E27FC236}">
                  <a16:creationId xmlns:a16="http://schemas.microsoft.com/office/drawing/2014/main" id="{A87360E5-6CC0-4A2F-8506-4C5DD512A69F}"/>
                </a:ext>
              </a:extLst>
            </p:cNvPr>
            <p:cNvSpPr/>
            <p:nvPr/>
          </p:nvSpPr>
          <p:spPr bwMode="auto">
            <a:xfrm>
              <a:off x="7056388" y="1687912"/>
              <a:ext cx="560132" cy="560132"/>
            </a:xfrm>
            <a:prstGeom prst="star10">
              <a:avLst>
                <a:gd name="adj" fmla="val 37043"/>
                <a:gd name="hf" fmla="val 105146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C7F3D3BC-33F8-4F4E-ADA5-A2E69F20FCAD}"/>
                </a:ext>
              </a:extLst>
            </p:cNvPr>
            <p:cNvSpPr/>
            <p:nvPr/>
          </p:nvSpPr>
          <p:spPr bwMode="auto">
            <a:xfrm>
              <a:off x="7150262" y="1842580"/>
              <a:ext cx="140990" cy="250795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3E4F3841-4D12-460F-8893-A48707E05AF9}"/>
                </a:ext>
              </a:extLst>
            </p:cNvPr>
            <p:cNvSpPr/>
            <p:nvPr/>
          </p:nvSpPr>
          <p:spPr bwMode="auto">
            <a:xfrm>
              <a:off x="6572295" y="1283358"/>
              <a:ext cx="592894" cy="1734686"/>
            </a:xfrm>
            <a:prstGeom prst="rect">
              <a:avLst/>
            </a:prstGeom>
            <a:pattFill prst="wdUpDiag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3EA8D5E3-0150-4A22-9BDE-83CD69E89E8C}"/>
                </a:ext>
              </a:extLst>
            </p:cNvPr>
            <p:cNvCxnSpPr/>
            <p:nvPr/>
          </p:nvCxnSpPr>
          <p:spPr bwMode="auto">
            <a:xfrm>
              <a:off x="7165189" y="1283357"/>
              <a:ext cx="0" cy="1734686"/>
            </a:xfrm>
            <a:prstGeom prst="line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</p:cxn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17D6184A-E9B2-4176-BB5C-0A7695BD6CFE}"/>
                </a:ext>
              </a:extLst>
            </p:cNvPr>
            <p:cNvGrpSpPr/>
            <p:nvPr/>
          </p:nvGrpSpPr>
          <p:grpSpPr>
            <a:xfrm>
              <a:off x="7331931" y="1891875"/>
              <a:ext cx="412175" cy="77392"/>
              <a:chOff x="-1097218" y="5092145"/>
              <a:chExt cx="1052735" cy="144779"/>
            </a:xfrm>
          </p:grpSpPr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E1CB2F3-1ECC-4522-B7C5-92188544278B}"/>
                  </a:ext>
                </a:extLst>
              </p:cNvPr>
              <p:cNvSpPr/>
              <p:nvPr/>
            </p:nvSpPr>
            <p:spPr bwMode="auto">
              <a:xfrm>
                <a:off x="-1097218" y="5092145"/>
                <a:ext cx="984155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1F1652E1-0041-4253-A39A-D8E050E2F03F}"/>
                  </a:ext>
                </a:extLst>
              </p:cNvPr>
              <p:cNvSpPr/>
              <p:nvPr/>
            </p:nvSpPr>
            <p:spPr bwMode="auto">
              <a:xfrm>
                <a:off x="-1028638" y="5191205"/>
                <a:ext cx="984155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83D5AD17-5C1F-41FB-8FF4-884C1325DBB8}"/>
                </a:ext>
              </a:extLst>
            </p:cNvPr>
            <p:cNvGrpSpPr/>
            <p:nvPr/>
          </p:nvGrpSpPr>
          <p:grpSpPr>
            <a:xfrm>
              <a:off x="7001375" y="1326214"/>
              <a:ext cx="647394" cy="327483"/>
              <a:chOff x="4434131" y="3393669"/>
              <a:chExt cx="1237060" cy="625764"/>
            </a:xfrm>
            <a:solidFill>
              <a:srgbClr val="FF0000"/>
            </a:solidFill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5A12A189-2B96-432A-B8A0-48779836AB2D}"/>
                  </a:ext>
                </a:extLst>
              </p:cNvPr>
              <p:cNvSpPr/>
              <p:nvPr/>
            </p:nvSpPr>
            <p:spPr bwMode="auto">
              <a:xfrm rot="20700000">
                <a:off x="4434131" y="3393669"/>
                <a:ext cx="541489" cy="610785"/>
              </a:xfrm>
              <a:custGeom>
                <a:avLst/>
                <a:gdLst>
                  <a:gd name="connsiteX0" fmla="*/ 420899 w 541489"/>
                  <a:gd name="connsiteY0" fmla="*/ 4257 h 610785"/>
                  <a:gd name="connsiteX1" fmla="*/ 496814 w 541489"/>
                  <a:gd name="connsiteY1" fmla="*/ 4257 h 610785"/>
                  <a:gd name="connsiteX2" fmla="*/ 496814 w 541489"/>
                  <a:gd name="connsiteY2" fmla="*/ 178384 h 610785"/>
                  <a:gd name="connsiteX3" fmla="*/ 420899 w 541489"/>
                  <a:gd name="connsiteY3" fmla="*/ 178384 h 610785"/>
                  <a:gd name="connsiteX4" fmla="*/ 293899 w 541489"/>
                  <a:gd name="connsiteY4" fmla="*/ 4257 h 610785"/>
                  <a:gd name="connsiteX5" fmla="*/ 369814 w 541489"/>
                  <a:gd name="connsiteY5" fmla="*/ 4257 h 610785"/>
                  <a:gd name="connsiteX6" fmla="*/ 369814 w 541489"/>
                  <a:gd name="connsiteY6" fmla="*/ 178384 h 610785"/>
                  <a:gd name="connsiteX7" fmla="*/ 293899 w 541489"/>
                  <a:gd name="connsiteY7" fmla="*/ 178384 h 610785"/>
                  <a:gd name="connsiteX8" fmla="*/ 0 w 541489"/>
                  <a:gd name="connsiteY8" fmla="*/ 0 h 610785"/>
                  <a:gd name="connsiteX9" fmla="*/ 188266 w 541489"/>
                  <a:gd name="connsiteY9" fmla="*/ 0 h 610785"/>
                  <a:gd name="connsiteX10" fmla="*/ 188266 w 541489"/>
                  <a:gd name="connsiteY10" fmla="*/ 267793 h 610785"/>
                  <a:gd name="connsiteX11" fmla="*/ 235893 w 541489"/>
                  <a:gd name="connsiteY11" fmla="*/ 185302 h 610785"/>
                  <a:gd name="connsiteX12" fmla="*/ 541489 w 541489"/>
                  <a:gd name="connsiteY12" fmla="*/ 361738 h 610785"/>
                  <a:gd name="connsiteX13" fmla="*/ 447356 w 541489"/>
                  <a:gd name="connsiteY13" fmla="*/ 524781 h 610785"/>
                  <a:gd name="connsiteX14" fmla="*/ 188266 w 541489"/>
                  <a:gd name="connsiteY14" fmla="*/ 375195 h 610785"/>
                  <a:gd name="connsiteX15" fmla="*/ 188266 w 541489"/>
                  <a:gd name="connsiteY15" fmla="*/ 610785 h 610785"/>
                  <a:gd name="connsiteX16" fmla="*/ 0 w 541489"/>
                  <a:gd name="connsiteY16" fmla="*/ 610785 h 61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489" h="610785">
                    <a:moveTo>
                      <a:pt x="420899" y="4257"/>
                    </a:moveTo>
                    <a:lnTo>
                      <a:pt x="496814" y="4257"/>
                    </a:lnTo>
                    <a:lnTo>
                      <a:pt x="496814" y="178384"/>
                    </a:lnTo>
                    <a:lnTo>
                      <a:pt x="420899" y="178384"/>
                    </a:lnTo>
                    <a:close/>
                    <a:moveTo>
                      <a:pt x="293899" y="4257"/>
                    </a:moveTo>
                    <a:lnTo>
                      <a:pt x="369814" y="4257"/>
                    </a:lnTo>
                    <a:lnTo>
                      <a:pt x="369814" y="178384"/>
                    </a:lnTo>
                    <a:lnTo>
                      <a:pt x="293899" y="178384"/>
                    </a:lnTo>
                    <a:close/>
                    <a:moveTo>
                      <a:pt x="0" y="0"/>
                    </a:moveTo>
                    <a:lnTo>
                      <a:pt x="188266" y="0"/>
                    </a:lnTo>
                    <a:lnTo>
                      <a:pt x="188266" y="267793"/>
                    </a:lnTo>
                    <a:lnTo>
                      <a:pt x="235893" y="185302"/>
                    </a:lnTo>
                    <a:lnTo>
                      <a:pt x="541489" y="361738"/>
                    </a:lnTo>
                    <a:lnTo>
                      <a:pt x="447356" y="524781"/>
                    </a:lnTo>
                    <a:lnTo>
                      <a:pt x="188266" y="375195"/>
                    </a:lnTo>
                    <a:lnTo>
                      <a:pt x="188266" y="610785"/>
                    </a:lnTo>
                    <a:lnTo>
                      <a:pt x="0" y="610785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54480C7C-4EA0-411D-8ED5-BF2E7348E41D}"/>
                  </a:ext>
                </a:extLst>
              </p:cNvPr>
              <p:cNvSpPr/>
              <p:nvPr/>
            </p:nvSpPr>
            <p:spPr bwMode="auto">
              <a:xfrm rot="4500000">
                <a:off x="5056650" y="3404891"/>
                <a:ext cx="605994" cy="623089"/>
              </a:xfrm>
              <a:custGeom>
                <a:avLst/>
                <a:gdLst>
                  <a:gd name="connsiteX0" fmla="*/ 137558 w 605994"/>
                  <a:gd name="connsiteY0" fmla="*/ 94133 h 623089"/>
                  <a:gd name="connsiteX1" fmla="*/ 300601 w 605994"/>
                  <a:gd name="connsiteY1" fmla="*/ 0 h 623089"/>
                  <a:gd name="connsiteX2" fmla="*/ 605994 w 605994"/>
                  <a:gd name="connsiteY2" fmla="*/ 528956 h 623089"/>
                  <a:gd name="connsiteX3" fmla="*/ 442951 w 605994"/>
                  <a:gd name="connsiteY3" fmla="*/ 623089 h 623089"/>
                  <a:gd name="connsiteX4" fmla="*/ 0 w 605994"/>
                  <a:gd name="connsiteY4" fmla="*/ 609078 h 623089"/>
                  <a:gd name="connsiteX5" fmla="*/ 0 w 605994"/>
                  <a:gd name="connsiteY5" fmla="*/ 294242 h 623089"/>
                  <a:gd name="connsiteX6" fmla="*/ 159335 w 605994"/>
                  <a:gd name="connsiteY6" fmla="*/ 294242 h 623089"/>
                  <a:gd name="connsiteX7" fmla="*/ 159335 w 605994"/>
                  <a:gd name="connsiteY7" fmla="*/ 609078 h 623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5994" h="623089">
                    <a:moveTo>
                      <a:pt x="137558" y="94133"/>
                    </a:moveTo>
                    <a:lnTo>
                      <a:pt x="300601" y="0"/>
                    </a:lnTo>
                    <a:lnTo>
                      <a:pt x="605994" y="528956"/>
                    </a:lnTo>
                    <a:lnTo>
                      <a:pt x="442951" y="623089"/>
                    </a:lnTo>
                    <a:close/>
                    <a:moveTo>
                      <a:pt x="0" y="609078"/>
                    </a:moveTo>
                    <a:lnTo>
                      <a:pt x="0" y="294242"/>
                    </a:lnTo>
                    <a:lnTo>
                      <a:pt x="159335" y="294242"/>
                    </a:lnTo>
                    <a:lnTo>
                      <a:pt x="159335" y="60907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21C20C85-D3A0-426A-8ABD-CFFAAD09AA25}"/>
                </a:ext>
              </a:extLst>
            </p:cNvPr>
            <p:cNvGrpSpPr/>
            <p:nvPr/>
          </p:nvGrpSpPr>
          <p:grpSpPr>
            <a:xfrm>
              <a:off x="7733072" y="1330817"/>
              <a:ext cx="1503677" cy="1674758"/>
              <a:chOff x="3073692" y="3709972"/>
              <a:chExt cx="2285695" cy="2545749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EAE9009-3855-4EE3-A137-630F2F6E35FC}"/>
                  </a:ext>
                </a:extLst>
              </p:cNvPr>
              <p:cNvSpPr/>
              <p:nvPr/>
            </p:nvSpPr>
            <p:spPr bwMode="auto">
              <a:xfrm rot="8100000">
                <a:off x="4660992" y="5243649"/>
                <a:ext cx="568699" cy="395315"/>
              </a:xfrm>
              <a:custGeom>
                <a:avLst/>
                <a:gdLst>
                  <a:gd name="connsiteX0" fmla="*/ 377845 w 568699"/>
                  <a:gd name="connsiteY0" fmla="*/ 395315 h 395315"/>
                  <a:gd name="connsiteX1" fmla="*/ 389685 w 568699"/>
                  <a:gd name="connsiteY1" fmla="*/ 219371 h 395315"/>
                  <a:gd name="connsiteX2" fmla="*/ 0 w 568699"/>
                  <a:gd name="connsiteY2" fmla="*/ 90903 h 395315"/>
                  <a:gd name="connsiteX3" fmla="*/ 24358 w 568699"/>
                  <a:gd name="connsiteY3" fmla="*/ 0 h 395315"/>
                  <a:gd name="connsiteX4" fmla="*/ 546218 w 568699"/>
                  <a:gd name="connsiteY4" fmla="*/ 108586 h 395315"/>
                  <a:gd name="connsiteX5" fmla="*/ 544603 w 568699"/>
                  <a:gd name="connsiteY5" fmla="*/ 114610 h 395315"/>
                  <a:gd name="connsiteX6" fmla="*/ 549810 w 568699"/>
                  <a:gd name="connsiteY6" fmla="*/ 114610 h 395315"/>
                  <a:gd name="connsiteX7" fmla="*/ 568699 w 568699"/>
                  <a:gd name="connsiteY7" fmla="*/ 395315 h 395315"/>
                  <a:gd name="connsiteX0" fmla="*/ 377845 w 568699"/>
                  <a:gd name="connsiteY0" fmla="*/ 395315 h 395315"/>
                  <a:gd name="connsiteX1" fmla="*/ 389685 w 568699"/>
                  <a:gd name="connsiteY1" fmla="*/ 219371 h 395315"/>
                  <a:gd name="connsiteX2" fmla="*/ 0 w 568699"/>
                  <a:gd name="connsiteY2" fmla="*/ 90903 h 395315"/>
                  <a:gd name="connsiteX3" fmla="*/ 24358 w 568699"/>
                  <a:gd name="connsiteY3" fmla="*/ 0 h 395315"/>
                  <a:gd name="connsiteX4" fmla="*/ 546218 w 568699"/>
                  <a:gd name="connsiteY4" fmla="*/ 108586 h 395315"/>
                  <a:gd name="connsiteX5" fmla="*/ 544603 w 568699"/>
                  <a:gd name="connsiteY5" fmla="*/ 114610 h 395315"/>
                  <a:gd name="connsiteX6" fmla="*/ 568699 w 568699"/>
                  <a:gd name="connsiteY6" fmla="*/ 395315 h 395315"/>
                  <a:gd name="connsiteX7" fmla="*/ 377845 w 568699"/>
                  <a:gd name="connsiteY7" fmla="*/ 395315 h 395315"/>
                  <a:gd name="connsiteX0" fmla="*/ 377845 w 568699"/>
                  <a:gd name="connsiteY0" fmla="*/ 395315 h 395315"/>
                  <a:gd name="connsiteX1" fmla="*/ 389685 w 568699"/>
                  <a:gd name="connsiteY1" fmla="*/ 219371 h 395315"/>
                  <a:gd name="connsiteX2" fmla="*/ 0 w 568699"/>
                  <a:gd name="connsiteY2" fmla="*/ 90903 h 395315"/>
                  <a:gd name="connsiteX3" fmla="*/ 24358 w 568699"/>
                  <a:gd name="connsiteY3" fmla="*/ 0 h 395315"/>
                  <a:gd name="connsiteX4" fmla="*/ 546218 w 568699"/>
                  <a:gd name="connsiteY4" fmla="*/ 108586 h 395315"/>
                  <a:gd name="connsiteX5" fmla="*/ 568699 w 568699"/>
                  <a:gd name="connsiteY5" fmla="*/ 395315 h 395315"/>
                  <a:gd name="connsiteX6" fmla="*/ 377845 w 568699"/>
                  <a:gd name="connsiteY6" fmla="*/ 395315 h 395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8699" h="395315">
                    <a:moveTo>
                      <a:pt x="377845" y="395315"/>
                    </a:moveTo>
                    <a:lnTo>
                      <a:pt x="389685" y="219371"/>
                    </a:lnTo>
                    <a:lnTo>
                      <a:pt x="0" y="90903"/>
                    </a:lnTo>
                    <a:lnTo>
                      <a:pt x="24358" y="0"/>
                    </a:lnTo>
                    <a:lnTo>
                      <a:pt x="546218" y="108586"/>
                    </a:lnTo>
                    <a:lnTo>
                      <a:pt x="568699" y="395315"/>
                    </a:lnTo>
                    <a:lnTo>
                      <a:pt x="377845" y="395315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2C2D70C-7C26-46A5-9539-B5DF629578C2}"/>
                  </a:ext>
                </a:extLst>
              </p:cNvPr>
              <p:cNvSpPr/>
              <p:nvPr/>
            </p:nvSpPr>
            <p:spPr bwMode="auto">
              <a:xfrm rot="14400000">
                <a:off x="5166066" y="5342665"/>
                <a:ext cx="267239" cy="119403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台形 141">
                <a:extLst>
                  <a:ext uri="{FF2B5EF4-FFF2-40B4-BE49-F238E27FC236}">
                    <a16:creationId xmlns:a16="http://schemas.microsoft.com/office/drawing/2014/main" id="{E10CF1D0-C2E8-424C-AB79-53B85507E143}"/>
                  </a:ext>
                </a:extLst>
              </p:cNvPr>
              <p:cNvSpPr/>
              <p:nvPr/>
            </p:nvSpPr>
            <p:spPr bwMode="auto">
              <a:xfrm rot="11700000">
                <a:off x="4077674" y="5485580"/>
                <a:ext cx="178816" cy="717849"/>
              </a:xfrm>
              <a:prstGeom prst="trapezoid">
                <a:avLst>
                  <a:gd name="adj" fmla="val 19538"/>
                </a:avLst>
              </a:pr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F8C0D2F-2880-4438-99FA-9DCAC5F262D2}"/>
                  </a:ext>
                </a:extLst>
              </p:cNvPr>
              <p:cNvSpPr/>
              <p:nvPr/>
            </p:nvSpPr>
            <p:spPr bwMode="auto">
              <a:xfrm>
                <a:off x="4128304" y="5121393"/>
                <a:ext cx="654051" cy="530076"/>
              </a:xfrm>
              <a:custGeom>
                <a:avLst/>
                <a:gdLst>
                  <a:gd name="connsiteX0" fmla="*/ 21898 w 542925"/>
                  <a:gd name="connsiteY0" fmla="*/ 0 h 433452"/>
                  <a:gd name="connsiteX1" fmla="*/ 521027 w 542925"/>
                  <a:gd name="connsiteY1" fmla="*/ 0 h 433452"/>
                  <a:gd name="connsiteX2" fmla="*/ 542925 w 542925"/>
                  <a:gd name="connsiteY2" fmla="*/ 433452 h 433452"/>
                  <a:gd name="connsiteX3" fmla="*/ 300995 w 542925"/>
                  <a:gd name="connsiteY3" fmla="*/ 433452 h 433452"/>
                  <a:gd name="connsiteX4" fmla="*/ 271463 w 542925"/>
                  <a:gd name="connsiteY4" fmla="*/ 268893 h 433452"/>
                  <a:gd name="connsiteX5" fmla="*/ 241931 w 542925"/>
                  <a:gd name="connsiteY5" fmla="*/ 433452 h 433452"/>
                  <a:gd name="connsiteX6" fmla="*/ 0 w 542925"/>
                  <a:gd name="connsiteY6" fmla="*/ 433452 h 433452"/>
                  <a:gd name="connsiteX0" fmla="*/ 21898 w 542925"/>
                  <a:gd name="connsiteY0" fmla="*/ 230744 h 664196"/>
                  <a:gd name="connsiteX1" fmla="*/ 447138 w 542925"/>
                  <a:gd name="connsiteY1" fmla="*/ 0 h 664196"/>
                  <a:gd name="connsiteX2" fmla="*/ 542925 w 542925"/>
                  <a:gd name="connsiteY2" fmla="*/ 664196 h 664196"/>
                  <a:gd name="connsiteX3" fmla="*/ 300995 w 542925"/>
                  <a:gd name="connsiteY3" fmla="*/ 664196 h 664196"/>
                  <a:gd name="connsiteX4" fmla="*/ 271463 w 542925"/>
                  <a:gd name="connsiteY4" fmla="*/ 499637 h 664196"/>
                  <a:gd name="connsiteX5" fmla="*/ 241931 w 542925"/>
                  <a:gd name="connsiteY5" fmla="*/ 664196 h 664196"/>
                  <a:gd name="connsiteX6" fmla="*/ 0 w 542925"/>
                  <a:gd name="connsiteY6" fmla="*/ 664196 h 664196"/>
                  <a:gd name="connsiteX7" fmla="*/ 21898 w 542925"/>
                  <a:gd name="connsiteY7" fmla="*/ 230744 h 664196"/>
                  <a:gd name="connsiteX0" fmla="*/ 21898 w 661790"/>
                  <a:gd name="connsiteY0" fmla="*/ 230744 h 664196"/>
                  <a:gd name="connsiteX1" fmla="*/ 447138 w 661790"/>
                  <a:gd name="connsiteY1" fmla="*/ 0 h 664196"/>
                  <a:gd name="connsiteX2" fmla="*/ 661790 w 661790"/>
                  <a:gd name="connsiteY2" fmla="*/ 330015 h 664196"/>
                  <a:gd name="connsiteX3" fmla="*/ 300995 w 661790"/>
                  <a:gd name="connsiteY3" fmla="*/ 664196 h 664196"/>
                  <a:gd name="connsiteX4" fmla="*/ 271463 w 661790"/>
                  <a:gd name="connsiteY4" fmla="*/ 499637 h 664196"/>
                  <a:gd name="connsiteX5" fmla="*/ 241931 w 661790"/>
                  <a:gd name="connsiteY5" fmla="*/ 664196 h 664196"/>
                  <a:gd name="connsiteX6" fmla="*/ 0 w 661790"/>
                  <a:gd name="connsiteY6" fmla="*/ 664196 h 664196"/>
                  <a:gd name="connsiteX7" fmla="*/ 21898 w 661790"/>
                  <a:gd name="connsiteY7" fmla="*/ 230744 h 664196"/>
                  <a:gd name="connsiteX0" fmla="*/ 21898 w 661790"/>
                  <a:gd name="connsiteY0" fmla="*/ 230744 h 664196"/>
                  <a:gd name="connsiteX1" fmla="*/ 447138 w 661790"/>
                  <a:gd name="connsiteY1" fmla="*/ 0 h 664196"/>
                  <a:gd name="connsiteX2" fmla="*/ 661790 w 661790"/>
                  <a:gd name="connsiteY2" fmla="*/ 330015 h 664196"/>
                  <a:gd name="connsiteX3" fmla="*/ 455198 w 661790"/>
                  <a:gd name="connsiteY3" fmla="*/ 552802 h 664196"/>
                  <a:gd name="connsiteX4" fmla="*/ 271463 w 661790"/>
                  <a:gd name="connsiteY4" fmla="*/ 499637 h 664196"/>
                  <a:gd name="connsiteX5" fmla="*/ 241931 w 661790"/>
                  <a:gd name="connsiteY5" fmla="*/ 664196 h 664196"/>
                  <a:gd name="connsiteX6" fmla="*/ 0 w 661790"/>
                  <a:gd name="connsiteY6" fmla="*/ 664196 h 664196"/>
                  <a:gd name="connsiteX7" fmla="*/ 21898 w 661790"/>
                  <a:gd name="connsiteY7" fmla="*/ 230744 h 664196"/>
                  <a:gd name="connsiteX0" fmla="*/ 21898 w 661790"/>
                  <a:gd name="connsiteY0" fmla="*/ 230744 h 664196"/>
                  <a:gd name="connsiteX1" fmla="*/ 447138 w 661790"/>
                  <a:gd name="connsiteY1" fmla="*/ 0 h 664196"/>
                  <a:gd name="connsiteX2" fmla="*/ 661790 w 661790"/>
                  <a:gd name="connsiteY2" fmla="*/ 330015 h 664196"/>
                  <a:gd name="connsiteX3" fmla="*/ 455198 w 661790"/>
                  <a:gd name="connsiteY3" fmla="*/ 552802 h 664196"/>
                  <a:gd name="connsiteX4" fmla="*/ 287526 w 661790"/>
                  <a:gd name="connsiteY4" fmla="*/ 455875 h 664196"/>
                  <a:gd name="connsiteX5" fmla="*/ 241931 w 661790"/>
                  <a:gd name="connsiteY5" fmla="*/ 664196 h 664196"/>
                  <a:gd name="connsiteX6" fmla="*/ 0 w 661790"/>
                  <a:gd name="connsiteY6" fmla="*/ 664196 h 664196"/>
                  <a:gd name="connsiteX7" fmla="*/ 21898 w 661790"/>
                  <a:gd name="connsiteY7" fmla="*/ 230744 h 664196"/>
                  <a:gd name="connsiteX0" fmla="*/ 21898 w 661790"/>
                  <a:gd name="connsiteY0" fmla="*/ 230744 h 664196"/>
                  <a:gd name="connsiteX1" fmla="*/ 447138 w 661790"/>
                  <a:gd name="connsiteY1" fmla="*/ 0 h 664196"/>
                  <a:gd name="connsiteX2" fmla="*/ 661790 w 661790"/>
                  <a:gd name="connsiteY2" fmla="*/ 330015 h 664196"/>
                  <a:gd name="connsiteX3" fmla="*/ 455198 w 661790"/>
                  <a:gd name="connsiteY3" fmla="*/ 552802 h 664196"/>
                  <a:gd name="connsiteX4" fmla="*/ 316439 w 661790"/>
                  <a:gd name="connsiteY4" fmla="*/ 420070 h 664196"/>
                  <a:gd name="connsiteX5" fmla="*/ 241931 w 661790"/>
                  <a:gd name="connsiteY5" fmla="*/ 664196 h 664196"/>
                  <a:gd name="connsiteX6" fmla="*/ 0 w 661790"/>
                  <a:gd name="connsiteY6" fmla="*/ 664196 h 664196"/>
                  <a:gd name="connsiteX7" fmla="*/ 21898 w 661790"/>
                  <a:gd name="connsiteY7" fmla="*/ 230744 h 66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1790" h="664196">
                    <a:moveTo>
                      <a:pt x="21898" y="230744"/>
                    </a:moveTo>
                    <a:lnTo>
                      <a:pt x="447138" y="0"/>
                    </a:lnTo>
                    <a:lnTo>
                      <a:pt x="661790" y="330015"/>
                    </a:lnTo>
                    <a:lnTo>
                      <a:pt x="455198" y="552802"/>
                    </a:lnTo>
                    <a:lnTo>
                      <a:pt x="316439" y="420070"/>
                    </a:lnTo>
                    <a:lnTo>
                      <a:pt x="241931" y="664196"/>
                    </a:lnTo>
                    <a:lnTo>
                      <a:pt x="0" y="664196"/>
                    </a:lnTo>
                    <a:lnTo>
                      <a:pt x="21898" y="230744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FC85887-DE5A-4D23-9720-A90E92504F94}"/>
                  </a:ext>
                </a:extLst>
              </p:cNvPr>
              <p:cNvSpPr/>
              <p:nvPr/>
            </p:nvSpPr>
            <p:spPr bwMode="auto">
              <a:xfrm rot="900000">
                <a:off x="3874251" y="6136318"/>
                <a:ext cx="267239" cy="119403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5780A556-A182-42F4-9CA1-90942EDDD29F}"/>
                  </a:ext>
                </a:extLst>
              </p:cNvPr>
              <p:cNvSpPr/>
              <p:nvPr/>
            </p:nvSpPr>
            <p:spPr bwMode="auto">
              <a:xfrm rot="19800000">
                <a:off x="3956329" y="4639554"/>
                <a:ext cx="265610" cy="253562"/>
              </a:xfrm>
              <a:custGeom>
                <a:avLst/>
                <a:gdLst>
                  <a:gd name="connsiteX0" fmla="*/ 57373 w 265610"/>
                  <a:gd name="connsiteY0" fmla="*/ 0 h 253562"/>
                  <a:gd name="connsiteX1" fmla="*/ 197620 w 265610"/>
                  <a:gd name="connsiteY1" fmla="*/ 0 h 253562"/>
                  <a:gd name="connsiteX2" fmla="*/ 207480 w 265610"/>
                  <a:gd name="connsiteY2" fmla="*/ 115052 h 253562"/>
                  <a:gd name="connsiteX3" fmla="*/ 248782 w 265610"/>
                  <a:gd name="connsiteY3" fmla="*/ 115052 h 253562"/>
                  <a:gd name="connsiteX4" fmla="*/ 265610 w 265610"/>
                  <a:gd name="connsiteY4" fmla="*/ 131880 h 253562"/>
                  <a:gd name="connsiteX5" fmla="*/ 265610 w 265610"/>
                  <a:gd name="connsiteY5" fmla="*/ 184307 h 253562"/>
                  <a:gd name="connsiteX6" fmla="*/ 196355 w 265610"/>
                  <a:gd name="connsiteY6" fmla="*/ 253562 h 253562"/>
                  <a:gd name="connsiteX7" fmla="*/ 69255 w 265610"/>
                  <a:gd name="connsiteY7" fmla="*/ 253562 h 253562"/>
                  <a:gd name="connsiteX8" fmla="*/ 0 w 265610"/>
                  <a:gd name="connsiteY8" fmla="*/ 184307 h 253562"/>
                  <a:gd name="connsiteX9" fmla="*/ 0 w 265610"/>
                  <a:gd name="connsiteY9" fmla="*/ 131880 h 253562"/>
                  <a:gd name="connsiteX10" fmla="*/ 16828 w 265610"/>
                  <a:gd name="connsiteY10" fmla="*/ 115052 h 253562"/>
                  <a:gd name="connsiteX11" fmla="*/ 47513 w 265610"/>
                  <a:gd name="connsiteY11" fmla="*/ 115052 h 25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5610" h="253562">
                    <a:moveTo>
                      <a:pt x="57373" y="0"/>
                    </a:moveTo>
                    <a:lnTo>
                      <a:pt x="197620" y="0"/>
                    </a:lnTo>
                    <a:lnTo>
                      <a:pt x="207480" y="115052"/>
                    </a:lnTo>
                    <a:lnTo>
                      <a:pt x="248782" y="115052"/>
                    </a:lnTo>
                    <a:cubicBezTo>
                      <a:pt x="258076" y="115052"/>
                      <a:pt x="265610" y="122586"/>
                      <a:pt x="265610" y="131880"/>
                    </a:cubicBezTo>
                    <a:lnTo>
                      <a:pt x="265610" y="184307"/>
                    </a:lnTo>
                    <a:cubicBezTo>
                      <a:pt x="265610" y="222555"/>
                      <a:pt x="234603" y="253562"/>
                      <a:pt x="196355" y="253562"/>
                    </a:cubicBezTo>
                    <a:lnTo>
                      <a:pt x="69255" y="253562"/>
                    </a:lnTo>
                    <a:cubicBezTo>
                      <a:pt x="31007" y="253562"/>
                      <a:pt x="0" y="222555"/>
                      <a:pt x="0" y="184307"/>
                    </a:cubicBezTo>
                    <a:lnTo>
                      <a:pt x="0" y="131880"/>
                    </a:lnTo>
                    <a:cubicBezTo>
                      <a:pt x="0" y="122586"/>
                      <a:pt x="7534" y="115052"/>
                      <a:pt x="16828" y="115052"/>
                    </a:cubicBezTo>
                    <a:lnTo>
                      <a:pt x="47513" y="115052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7462C462-40EB-4B00-AD5A-2AD563444989}"/>
                  </a:ext>
                </a:extLst>
              </p:cNvPr>
              <p:cNvSpPr/>
              <p:nvPr/>
            </p:nvSpPr>
            <p:spPr bwMode="auto">
              <a:xfrm rot="19800000">
                <a:off x="3392440" y="3850682"/>
                <a:ext cx="838780" cy="891929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51F0E7E3-3A43-41B1-A39E-42F54491255F}"/>
                  </a:ext>
                </a:extLst>
              </p:cNvPr>
              <p:cNvSpPr/>
              <p:nvPr/>
            </p:nvSpPr>
            <p:spPr bwMode="auto">
              <a:xfrm rot="19800000">
                <a:off x="3971085" y="3975528"/>
                <a:ext cx="495293" cy="575655"/>
              </a:xfrm>
              <a:custGeom>
                <a:avLst/>
                <a:gdLst>
                  <a:gd name="connsiteX0" fmla="*/ 9092 w 569334"/>
                  <a:gd name="connsiteY0" fmla="*/ 0 h 575655"/>
                  <a:gd name="connsiteX1" fmla="*/ 350605 w 569334"/>
                  <a:gd name="connsiteY1" fmla="*/ 0 h 575655"/>
                  <a:gd name="connsiteX2" fmla="*/ 360503 w 569334"/>
                  <a:gd name="connsiteY2" fmla="*/ 22567 h 575655"/>
                  <a:gd name="connsiteX3" fmla="*/ 569334 w 569334"/>
                  <a:gd name="connsiteY3" fmla="*/ 269325 h 575655"/>
                  <a:gd name="connsiteX4" fmla="*/ 353934 w 569334"/>
                  <a:gd name="connsiteY4" fmla="*/ 399443 h 575655"/>
                  <a:gd name="connsiteX5" fmla="*/ 344608 w 569334"/>
                  <a:gd name="connsiteY5" fmla="*/ 393982 h 575655"/>
                  <a:gd name="connsiteX6" fmla="*/ 347057 w 569334"/>
                  <a:gd name="connsiteY6" fmla="*/ 401638 h 575655"/>
                  <a:gd name="connsiteX7" fmla="*/ 387040 w 569334"/>
                  <a:gd name="connsiteY7" fmla="*/ 498185 h 575655"/>
                  <a:gd name="connsiteX8" fmla="*/ 246910 w 569334"/>
                  <a:gd name="connsiteY8" fmla="*/ 488587 h 575655"/>
                  <a:gd name="connsiteX9" fmla="*/ 215618 w 569334"/>
                  <a:gd name="connsiteY9" fmla="*/ 460380 h 575655"/>
                  <a:gd name="connsiteX10" fmla="*/ 239840 w 569334"/>
                  <a:gd name="connsiteY10" fmla="*/ 575655 h 575655"/>
                  <a:gd name="connsiteX11" fmla="*/ 0 w 569334"/>
                  <a:gd name="connsiteY11" fmla="*/ 101788 h 57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9334" h="575655">
                    <a:moveTo>
                      <a:pt x="9092" y="0"/>
                    </a:moveTo>
                    <a:lnTo>
                      <a:pt x="350605" y="0"/>
                    </a:lnTo>
                    <a:lnTo>
                      <a:pt x="360503" y="22567"/>
                    </a:lnTo>
                    <a:cubicBezTo>
                      <a:pt x="418285" y="135029"/>
                      <a:pt x="489547" y="220546"/>
                      <a:pt x="569334" y="269325"/>
                    </a:cubicBezTo>
                    <a:cubicBezTo>
                      <a:pt x="510794" y="384986"/>
                      <a:pt x="429523" y="428358"/>
                      <a:pt x="353934" y="399443"/>
                    </a:cubicBezTo>
                    <a:lnTo>
                      <a:pt x="344608" y="393982"/>
                    </a:lnTo>
                    <a:lnTo>
                      <a:pt x="347057" y="401638"/>
                    </a:lnTo>
                    <a:cubicBezTo>
                      <a:pt x="359288" y="435184"/>
                      <a:pt x="372626" y="467439"/>
                      <a:pt x="387040" y="498185"/>
                    </a:cubicBezTo>
                    <a:cubicBezTo>
                      <a:pt x="339059" y="523586"/>
                      <a:pt x="290578" y="518366"/>
                      <a:pt x="246910" y="488587"/>
                    </a:cubicBezTo>
                    <a:lnTo>
                      <a:pt x="215618" y="460380"/>
                    </a:lnTo>
                    <a:lnTo>
                      <a:pt x="239840" y="575655"/>
                    </a:lnTo>
                    <a:cubicBezTo>
                      <a:pt x="107381" y="575655"/>
                      <a:pt x="0" y="363498"/>
                      <a:pt x="0" y="101788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088C02D0-F713-4550-9847-6EE813A6D3B6}"/>
                  </a:ext>
                </a:extLst>
              </p:cNvPr>
              <p:cNvSpPr/>
              <p:nvPr/>
            </p:nvSpPr>
            <p:spPr bwMode="auto">
              <a:xfrm rot="20700000">
                <a:off x="3307023" y="3709972"/>
                <a:ext cx="879476" cy="463920"/>
              </a:xfrm>
              <a:custGeom>
                <a:avLst/>
                <a:gdLst>
                  <a:gd name="connsiteX0" fmla="*/ 439738 w 879476"/>
                  <a:gd name="connsiteY0" fmla="*/ 0 h 463920"/>
                  <a:gd name="connsiteX1" fmla="*/ 879476 w 879476"/>
                  <a:gd name="connsiteY1" fmla="*/ 454360 h 463920"/>
                  <a:gd name="connsiteX2" fmla="*/ 878544 w 879476"/>
                  <a:gd name="connsiteY2" fmla="*/ 463920 h 463920"/>
                  <a:gd name="connsiteX3" fmla="*/ 933 w 879476"/>
                  <a:gd name="connsiteY3" fmla="*/ 463920 h 463920"/>
                  <a:gd name="connsiteX4" fmla="*/ 0 w 879476"/>
                  <a:gd name="connsiteY4" fmla="*/ 454360 h 463920"/>
                  <a:gd name="connsiteX5" fmla="*/ 439738 w 879476"/>
                  <a:gd name="connsiteY5" fmla="*/ 0 h 46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9476" h="463920">
                    <a:moveTo>
                      <a:pt x="439738" y="0"/>
                    </a:moveTo>
                    <a:cubicBezTo>
                      <a:pt x="682599" y="0"/>
                      <a:pt x="879476" y="203424"/>
                      <a:pt x="879476" y="454360"/>
                    </a:cubicBezTo>
                    <a:lnTo>
                      <a:pt x="878544" y="463920"/>
                    </a:lnTo>
                    <a:lnTo>
                      <a:pt x="933" y="463920"/>
                    </a:lnTo>
                    <a:lnTo>
                      <a:pt x="0" y="454360"/>
                    </a:lnTo>
                    <a:cubicBezTo>
                      <a:pt x="0" y="203424"/>
                      <a:pt x="196877" y="0"/>
                      <a:pt x="43973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二等辺三角形 36">
                <a:extLst>
                  <a:ext uri="{FF2B5EF4-FFF2-40B4-BE49-F238E27FC236}">
                    <a16:creationId xmlns:a16="http://schemas.microsoft.com/office/drawing/2014/main" id="{39481CBA-BAA6-4ED7-90D0-F101B619E65F}"/>
                  </a:ext>
                </a:extLst>
              </p:cNvPr>
              <p:cNvSpPr/>
              <p:nvPr/>
            </p:nvSpPr>
            <p:spPr bwMode="auto">
              <a:xfrm rot="20700000">
                <a:off x="3073692" y="4162762"/>
                <a:ext cx="671858" cy="107748"/>
              </a:xfrm>
              <a:custGeom>
                <a:avLst/>
                <a:gdLst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  <a:gd name="connsiteX0" fmla="*/ 0 w 836827"/>
                  <a:gd name="connsiteY0" fmla="*/ 107748 h 107748"/>
                  <a:gd name="connsiteX1" fmla="*/ 375124 w 836827"/>
                  <a:gd name="connsiteY1" fmla="*/ 0 h 107748"/>
                  <a:gd name="connsiteX2" fmla="*/ 836827 w 836827"/>
                  <a:gd name="connsiteY2" fmla="*/ 107748 h 107748"/>
                  <a:gd name="connsiteX3" fmla="*/ 0 w 836827"/>
                  <a:gd name="connsiteY3" fmla="*/ 107748 h 107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6827" h="107748">
                    <a:moveTo>
                      <a:pt x="0" y="107748"/>
                    </a:moveTo>
                    <a:cubicBezTo>
                      <a:pt x="90116" y="65482"/>
                      <a:pt x="310408" y="16866"/>
                      <a:pt x="375124" y="0"/>
                    </a:cubicBezTo>
                    <a:lnTo>
                      <a:pt x="836827" y="107748"/>
                    </a:lnTo>
                    <a:lnTo>
                      <a:pt x="0" y="107748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68B641F-69E3-4CA3-8A21-8060EF9CC122}"/>
                  </a:ext>
                </a:extLst>
              </p:cNvPr>
              <p:cNvSpPr/>
              <p:nvPr/>
            </p:nvSpPr>
            <p:spPr bwMode="auto">
              <a:xfrm rot="20091178">
                <a:off x="3925483" y="4155729"/>
                <a:ext cx="185854" cy="281538"/>
              </a:xfrm>
              <a:custGeom>
                <a:avLst/>
                <a:gdLst>
                  <a:gd name="connsiteX0" fmla="*/ 65683 w 185854"/>
                  <a:gd name="connsiteY0" fmla="*/ 0 h 281538"/>
                  <a:gd name="connsiteX1" fmla="*/ 185854 w 185854"/>
                  <a:gd name="connsiteY1" fmla="*/ 140769 h 281538"/>
                  <a:gd name="connsiteX2" fmla="*/ 65683 w 185854"/>
                  <a:gd name="connsiteY2" fmla="*/ 281538 h 281538"/>
                  <a:gd name="connsiteX3" fmla="*/ 29956 w 185854"/>
                  <a:gd name="connsiteY3" fmla="*/ 273089 h 281538"/>
                  <a:gd name="connsiteX4" fmla="*/ 16397 w 185854"/>
                  <a:gd name="connsiteY4" fmla="*/ 216354 h 281538"/>
                  <a:gd name="connsiteX5" fmla="*/ 0 w 185854"/>
                  <a:gd name="connsiteY5" fmla="*/ 31903 h 281538"/>
                  <a:gd name="connsiteX6" fmla="*/ 489 w 185854"/>
                  <a:gd name="connsiteY6" fmla="*/ 25608 h 281538"/>
                  <a:gd name="connsiteX7" fmla="*/ 18907 w 185854"/>
                  <a:gd name="connsiteY7" fmla="*/ 11062 h 281538"/>
                  <a:gd name="connsiteX8" fmla="*/ 65683 w 185854"/>
                  <a:gd name="connsiteY8" fmla="*/ 0 h 281538"/>
                  <a:gd name="connsiteX0" fmla="*/ 16397 w 185854"/>
                  <a:gd name="connsiteY0" fmla="*/ 216354 h 307794"/>
                  <a:gd name="connsiteX1" fmla="*/ 0 w 185854"/>
                  <a:gd name="connsiteY1" fmla="*/ 31903 h 307794"/>
                  <a:gd name="connsiteX2" fmla="*/ 489 w 185854"/>
                  <a:gd name="connsiteY2" fmla="*/ 25608 h 307794"/>
                  <a:gd name="connsiteX3" fmla="*/ 18907 w 185854"/>
                  <a:gd name="connsiteY3" fmla="*/ 11062 h 307794"/>
                  <a:gd name="connsiteX4" fmla="*/ 65683 w 185854"/>
                  <a:gd name="connsiteY4" fmla="*/ 0 h 307794"/>
                  <a:gd name="connsiteX5" fmla="*/ 185854 w 185854"/>
                  <a:gd name="connsiteY5" fmla="*/ 140769 h 307794"/>
                  <a:gd name="connsiteX6" fmla="*/ 65683 w 185854"/>
                  <a:gd name="connsiteY6" fmla="*/ 281538 h 307794"/>
                  <a:gd name="connsiteX7" fmla="*/ 29956 w 185854"/>
                  <a:gd name="connsiteY7" fmla="*/ 273089 h 307794"/>
                  <a:gd name="connsiteX8" fmla="*/ 107837 w 185854"/>
                  <a:gd name="connsiteY8" fmla="*/ 307794 h 307794"/>
                  <a:gd name="connsiteX0" fmla="*/ 16397 w 185854"/>
                  <a:gd name="connsiteY0" fmla="*/ 216354 h 281538"/>
                  <a:gd name="connsiteX1" fmla="*/ 0 w 185854"/>
                  <a:gd name="connsiteY1" fmla="*/ 31903 h 281538"/>
                  <a:gd name="connsiteX2" fmla="*/ 489 w 185854"/>
                  <a:gd name="connsiteY2" fmla="*/ 25608 h 281538"/>
                  <a:gd name="connsiteX3" fmla="*/ 18907 w 185854"/>
                  <a:gd name="connsiteY3" fmla="*/ 11062 h 281538"/>
                  <a:gd name="connsiteX4" fmla="*/ 65683 w 185854"/>
                  <a:gd name="connsiteY4" fmla="*/ 0 h 281538"/>
                  <a:gd name="connsiteX5" fmla="*/ 185854 w 185854"/>
                  <a:gd name="connsiteY5" fmla="*/ 140769 h 281538"/>
                  <a:gd name="connsiteX6" fmla="*/ 65683 w 185854"/>
                  <a:gd name="connsiteY6" fmla="*/ 281538 h 281538"/>
                  <a:gd name="connsiteX7" fmla="*/ 29956 w 185854"/>
                  <a:gd name="connsiteY7" fmla="*/ 273089 h 281538"/>
                  <a:gd name="connsiteX0" fmla="*/ 0 w 185854"/>
                  <a:gd name="connsiteY0" fmla="*/ 31903 h 281538"/>
                  <a:gd name="connsiteX1" fmla="*/ 489 w 185854"/>
                  <a:gd name="connsiteY1" fmla="*/ 25608 h 281538"/>
                  <a:gd name="connsiteX2" fmla="*/ 18907 w 185854"/>
                  <a:gd name="connsiteY2" fmla="*/ 11062 h 281538"/>
                  <a:gd name="connsiteX3" fmla="*/ 65683 w 185854"/>
                  <a:gd name="connsiteY3" fmla="*/ 0 h 281538"/>
                  <a:gd name="connsiteX4" fmla="*/ 185854 w 185854"/>
                  <a:gd name="connsiteY4" fmla="*/ 140769 h 281538"/>
                  <a:gd name="connsiteX5" fmla="*/ 65683 w 185854"/>
                  <a:gd name="connsiteY5" fmla="*/ 281538 h 281538"/>
                  <a:gd name="connsiteX6" fmla="*/ 29956 w 185854"/>
                  <a:gd name="connsiteY6" fmla="*/ 273089 h 281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854" h="281538">
                    <a:moveTo>
                      <a:pt x="0" y="31903"/>
                    </a:moveTo>
                    <a:lnTo>
                      <a:pt x="489" y="25608"/>
                    </a:lnTo>
                    <a:lnTo>
                      <a:pt x="18907" y="11062"/>
                    </a:lnTo>
                    <a:cubicBezTo>
                      <a:pt x="33284" y="3939"/>
                      <a:pt x="49091" y="0"/>
                      <a:pt x="65683" y="0"/>
                    </a:cubicBezTo>
                    <a:cubicBezTo>
                      <a:pt x="132052" y="0"/>
                      <a:pt x="185854" y="63024"/>
                      <a:pt x="185854" y="140769"/>
                    </a:cubicBezTo>
                    <a:cubicBezTo>
                      <a:pt x="185854" y="218514"/>
                      <a:pt x="132052" y="281538"/>
                      <a:pt x="65683" y="281538"/>
                    </a:cubicBezTo>
                    <a:lnTo>
                      <a:pt x="29956" y="273089"/>
                    </a:lnTo>
                  </a:path>
                </a:pathLst>
              </a:cu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D41240DC-900A-43E4-BAE9-A31195C85FE3}"/>
                  </a:ext>
                </a:extLst>
              </p:cNvPr>
              <p:cNvSpPr/>
              <p:nvPr/>
            </p:nvSpPr>
            <p:spPr bwMode="auto">
              <a:xfrm rot="14400000">
                <a:off x="4693324" y="4225646"/>
                <a:ext cx="94264" cy="3094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B1B67ADD-6156-4A04-A7D5-D13C211051BA}"/>
                  </a:ext>
                </a:extLst>
              </p:cNvPr>
              <p:cNvSpPr/>
              <p:nvPr/>
            </p:nvSpPr>
            <p:spPr bwMode="auto">
              <a:xfrm rot="14400000">
                <a:off x="4746659" y="4166393"/>
                <a:ext cx="293136" cy="316042"/>
              </a:xfrm>
              <a:custGeom>
                <a:avLst/>
                <a:gdLst>
                  <a:gd name="connsiteX0" fmla="*/ 70754 w 380054"/>
                  <a:gd name="connsiteY0" fmla="*/ 0 h 517668"/>
                  <a:gd name="connsiteX1" fmla="*/ 309298 w 380054"/>
                  <a:gd name="connsiteY1" fmla="*/ 0 h 517668"/>
                  <a:gd name="connsiteX2" fmla="*/ 321870 w 380054"/>
                  <a:gd name="connsiteY2" fmla="*/ 67102 h 517668"/>
                  <a:gd name="connsiteX3" fmla="*/ 185674 w 380054"/>
                  <a:gd name="connsiteY3" fmla="*/ 67102 h 517668"/>
                  <a:gd name="connsiteX4" fmla="*/ 185674 w 380054"/>
                  <a:gd name="connsiteY4" fmla="*/ 168248 h 517668"/>
                  <a:gd name="connsiteX5" fmla="*/ 340821 w 380054"/>
                  <a:gd name="connsiteY5" fmla="*/ 168248 h 517668"/>
                  <a:gd name="connsiteX6" fmla="*/ 380054 w 380054"/>
                  <a:gd name="connsiteY6" fmla="*/ 377649 h 517668"/>
                  <a:gd name="connsiteX7" fmla="*/ 240035 w 380054"/>
                  <a:gd name="connsiteY7" fmla="*/ 517668 h 517668"/>
                  <a:gd name="connsiteX8" fmla="*/ 140019 w 380054"/>
                  <a:gd name="connsiteY8" fmla="*/ 517668 h 517668"/>
                  <a:gd name="connsiteX9" fmla="*/ 0 w 380054"/>
                  <a:gd name="connsiteY9" fmla="*/ 377649 h 517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0054" h="517668">
                    <a:moveTo>
                      <a:pt x="70754" y="0"/>
                    </a:moveTo>
                    <a:lnTo>
                      <a:pt x="309298" y="0"/>
                    </a:lnTo>
                    <a:lnTo>
                      <a:pt x="321870" y="67102"/>
                    </a:lnTo>
                    <a:lnTo>
                      <a:pt x="185674" y="67102"/>
                    </a:lnTo>
                    <a:lnTo>
                      <a:pt x="185674" y="168248"/>
                    </a:lnTo>
                    <a:lnTo>
                      <a:pt x="340821" y="168248"/>
                    </a:lnTo>
                    <a:lnTo>
                      <a:pt x="380054" y="377649"/>
                    </a:lnTo>
                    <a:cubicBezTo>
                      <a:pt x="380054" y="454979"/>
                      <a:pt x="317365" y="517668"/>
                      <a:pt x="240035" y="517668"/>
                    </a:cubicBezTo>
                    <a:lnTo>
                      <a:pt x="140019" y="517668"/>
                    </a:lnTo>
                    <a:cubicBezTo>
                      <a:pt x="62689" y="517668"/>
                      <a:pt x="0" y="454979"/>
                      <a:pt x="0" y="377649"/>
                    </a:cubicBezTo>
                    <a:close/>
                  </a:path>
                </a:pathLst>
              </a:custGeom>
              <a:solidFill>
                <a:srgbClr val="99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1908AAFE-9A26-4EC9-8825-3CAFD530C0CC}"/>
                  </a:ext>
                </a:extLst>
              </p:cNvPr>
              <p:cNvSpPr/>
              <p:nvPr/>
            </p:nvSpPr>
            <p:spPr bwMode="auto">
              <a:xfrm rot="14400000">
                <a:off x="4883037" y="4167518"/>
                <a:ext cx="139144" cy="199524"/>
              </a:xfrm>
              <a:custGeom>
                <a:avLst/>
                <a:gdLst>
                  <a:gd name="connsiteX0" fmla="*/ 12813 w 139144"/>
                  <a:gd name="connsiteY0" fmla="*/ 0 h 199524"/>
                  <a:gd name="connsiteX1" fmla="*/ 126331 w 139144"/>
                  <a:gd name="connsiteY1" fmla="*/ 0 h 199524"/>
                  <a:gd name="connsiteX2" fmla="*/ 139144 w 139144"/>
                  <a:gd name="connsiteY2" fmla="*/ 114041 h 199524"/>
                  <a:gd name="connsiteX3" fmla="*/ 87881 w 139144"/>
                  <a:gd name="connsiteY3" fmla="*/ 199524 h 199524"/>
                  <a:gd name="connsiteX4" fmla="*/ 51264 w 139144"/>
                  <a:gd name="connsiteY4" fmla="*/ 199524 h 199524"/>
                  <a:gd name="connsiteX5" fmla="*/ 0 w 139144"/>
                  <a:gd name="connsiteY5" fmla="*/ 114041 h 199524"/>
                  <a:gd name="connsiteX0" fmla="*/ 126331 w 217771"/>
                  <a:gd name="connsiteY0" fmla="*/ 0 h 199524"/>
                  <a:gd name="connsiteX1" fmla="*/ 139144 w 217771"/>
                  <a:gd name="connsiteY1" fmla="*/ 114041 h 199524"/>
                  <a:gd name="connsiteX2" fmla="*/ 87881 w 217771"/>
                  <a:gd name="connsiteY2" fmla="*/ 199524 h 199524"/>
                  <a:gd name="connsiteX3" fmla="*/ 51264 w 217771"/>
                  <a:gd name="connsiteY3" fmla="*/ 199524 h 199524"/>
                  <a:gd name="connsiteX4" fmla="*/ 0 w 217771"/>
                  <a:gd name="connsiteY4" fmla="*/ 114041 h 199524"/>
                  <a:gd name="connsiteX5" fmla="*/ 12813 w 217771"/>
                  <a:gd name="connsiteY5" fmla="*/ 0 h 199524"/>
                  <a:gd name="connsiteX6" fmla="*/ 217771 w 217771"/>
                  <a:gd name="connsiteY6" fmla="*/ 91440 h 199524"/>
                  <a:gd name="connsiteX0" fmla="*/ 126331 w 139144"/>
                  <a:gd name="connsiteY0" fmla="*/ 0 h 199524"/>
                  <a:gd name="connsiteX1" fmla="*/ 139144 w 139144"/>
                  <a:gd name="connsiteY1" fmla="*/ 114041 h 199524"/>
                  <a:gd name="connsiteX2" fmla="*/ 87881 w 139144"/>
                  <a:gd name="connsiteY2" fmla="*/ 199524 h 199524"/>
                  <a:gd name="connsiteX3" fmla="*/ 51264 w 139144"/>
                  <a:gd name="connsiteY3" fmla="*/ 199524 h 199524"/>
                  <a:gd name="connsiteX4" fmla="*/ 0 w 139144"/>
                  <a:gd name="connsiteY4" fmla="*/ 114041 h 199524"/>
                  <a:gd name="connsiteX5" fmla="*/ 12813 w 139144"/>
                  <a:gd name="connsiteY5" fmla="*/ 0 h 199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144" h="199524">
                    <a:moveTo>
                      <a:pt x="126331" y="0"/>
                    </a:moveTo>
                    <a:lnTo>
                      <a:pt x="139144" y="114041"/>
                    </a:lnTo>
                    <a:cubicBezTo>
                      <a:pt x="139144" y="161252"/>
                      <a:pt x="116193" y="199524"/>
                      <a:pt x="87881" y="199524"/>
                    </a:cubicBezTo>
                    <a:lnTo>
                      <a:pt x="51264" y="199524"/>
                    </a:lnTo>
                    <a:cubicBezTo>
                      <a:pt x="22952" y="199524"/>
                      <a:pt x="0" y="161252"/>
                      <a:pt x="0" y="114041"/>
                    </a:cubicBezTo>
                    <a:lnTo>
                      <a:pt x="12813" y="0"/>
                    </a:lnTo>
                  </a:path>
                </a:pathLst>
              </a:custGeom>
              <a:solidFill>
                <a:srgbClr val="99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43C9E567-0277-42F7-8FD4-F3DBA1E5D33F}"/>
                  </a:ext>
                </a:extLst>
              </p:cNvPr>
              <p:cNvSpPr/>
              <p:nvPr/>
            </p:nvSpPr>
            <p:spPr bwMode="auto">
              <a:xfrm>
                <a:off x="3776871" y="5370081"/>
                <a:ext cx="305322" cy="380007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90E6EF82-D26A-4557-A1B6-129556D5D8CE}"/>
                  </a:ext>
                </a:extLst>
              </p:cNvPr>
              <p:cNvSpPr/>
              <p:nvPr/>
            </p:nvSpPr>
            <p:spPr bwMode="auto">
              <a:xfrm rot="10800000">
                <a:off x="3778867" y="4334757"/>
                <a:ext cx="982299" cy="1090629"/>
              </a:xfrm>
              <a:custGeom>
                <a:avLst/>
                <a:gdLst>
                  <a:gd name="connsiteX0" fmla="*/ 68040 w 982299"/>
                  <a:gd name="connsiteY0" fmla="*/ 1090629 h 1090629"/>
                  <a:gd name="connsiteX1" fmla="*/ 0 w 982299"/>
                  <a:gd name="connsiteY1" fmla="*/ 972781 h 1090629"/>
                  <a:gd name="connsiteX2" fmla="*/ 216427 w 982299"/>
                  <a:gd name="connsiteY2" fmla="*/ 847827 h 1090629"/>
                  <a:gd name="connsiteX3" fmla="*/ 218271 w 982299"/>
                  <a:gd name="connsiteY3" fmla="*/ 847207 h 1090629"/>
                  <a:gd name="connsiteX4" fmla="*/ 394750 w 982299"/>
                  <a:gd name="connsiteY4" fmla="*/ 670728 h 1090629"/>
                  <a:gd name="connsiteX5" fmla="*/ 182369 w 982299"/>
                  <a:gd name="connsiteY5" fmla="*/ 302872 h 1090629"/>
                  <a:gd name="connsiteX6" fmla="*/ 608402 w 982299"/>
                  <a:gd name="connsiteY6" fmla="*/ 56901 h 1090629"/>
                  <a:gd name="connsiteX7" fmla="*/ 788716 w 982299"/>
                  <a:gd name="connsiteY7" fmla="*/ 369214 h 1090629"/>
                  <a:gd name="connsiteX8" fmla="*/ 843159 w 982299"/>
                  <a:gd name="connsiteY8" fmla="*/ 274916 h 1090629"/>
                  <a:gd name="connsiteX9" fmla="*/ 843159 w 982299"/>
                  <a:gd name="connsiteY9" fmla="*/ 0 h 1090629"/>
                  <a:gd name="connsiteX10" fmla="*/ 982299 w 982299"/>
                  <a:gd name="connsiteY10" fmla="*/ 0 h 1090629"/>
                  <a:gd name="connsiteX11" fmla="*/ 982299 w 982299"/>
                  <a:gd name="connsiteY11" fmla="*/ 288944 h 1090629"/>
                  <a:gd name="connsiteX12" fmla="*/ 978482 w 982299"/>
                  <a:gd name="connsiteY12" fmla="*/ 307852 h 1090629"/>
                  <a:gd name="connsiteX13" fmla="*/ 978483 w 982299"/>
                  <a:gd name="connsiteY13" fmla="*/ 307873 h 1090629"/>
                  <a:gd name="connsiteX14" fmla="*/ 978469 w 982299"/>
                  <a:gd name="connsiteY14" fmla="*/ 307916 h 1090629"/>
                  <a:gd name="connsiteX15" fmla="*/ 976832 w 982299"/>
                  <a:gd name="connsiteY15" fmla="*/ 316024 h 1090629"/>
                  <a:gd name="connsiteX16" fmla="*/ 974659 w 982299"/>
                  <a:gd name="connsiteY16" fmla="*/ 319247 h 1090629"/>
                  <a:gd name="connsiteX17" fmla="*/ 969678 w 982299"/>
                  <a:gd name="connsiteY17" fmla="*/ 334059 h 1090629"/>
                  <a:gd name="connsiteX18" fmla="*/ 853918 w 982299"/>
                  <a:gd name="connsiteY18" fmla="*/ 534561 h 1090629"/>
                  <a:gd name="connsiteX19" fmla="*/ 853127 w 982299"/>
                  <a:gd name="connsiteY19" fmla="*/ 539966 h 1090629"/>
                  <a:gd name="connsiteX20" fmla="*/ 803873 w 982299"/>
                  <a:gd name="connsiteY20" fmla="*/ 597549 h 1090629"/>
                  <a:gd name="connsiteX21" fmla="*/ 785073 w 982299"/>
                  <a:gd name="connsiteY21" fmla="*/ 608403 h 1090629"/>
                  <a:gd name="connsiteX22" fmla="*/ 752664 w 982299"/>
                  <a:gd name="connsiteY22" fmla="*/ 603953 h 1090629"/>
                  <a:gd name="connsiteX23" fmla="*/ 662228 w 982299"/>
                  <a:gd name="connsiteY23" fmla="*/ 631455 h 1090629"/>
                  <a:gd name="connsiteX24" fmla="*/ 593192 w 982299"/>
                  <a:gd name="connsiteY24" fmla="*/ 696024 h 1090629"/>
                  <a:gd name="connsiteX25" fmla="*/ 580842 w 982299"/>
                  <a:gd name="connsiteY25" fmla="*/ 726316 h 1090629"/>
                  <a:gd name="connsiteX26" fmla="*/ 552847 w 982299"/>
                  <a:gd name="connsiteY26" fmla="*/ 742479 h 1090629"/>
                  <a:gd name="connsiteX27" fmla="*/ 515400 w 982299"/>
                  <a:gd name="connsiteY27" fmla="*/ 756279 h 1090629"/>
                  <a:gd name="connsiteX28" fmla="*/ 501622 w 982299"/>
                  <a:gd name="connsiteY28" fmla="*/ 756303 h 1090629"/>
                  <a:gd name="connsiteX29" fmla="*/ 305718 w 982299"/>
                  <a:gd name="connsiteY29" fmla="*/ 952205 h 1090629"/>
                  <a:gd name="connsiteX30" fmla="*/ 283210 w 982299"/>
                  <a:gd name="connsiteY30" fmla="*/ 967151 h 1090629"/>
                  <a:gd name="connsiteX31" fmla="*/ 281253 w 982299"/>
                  <a:gd name="connsiteY31" fmla="*/ 967532 h 1090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82299" h="1090629">
                    <a:moveTo>
                      <a:pt x="68040" y="1090629"/>
                    </a:moveTo>
                    <a:lnTo>
                      <a:pt x="0" y="972781"/>
                    </a:lnTo>
                    <a:lnTo>
                      <a:pt x="216427" y="847827"/>
                    </a:lnTo>
                    <a:lnTo>
                      <a:pt x="218271" y="847207"/>
                    </a:lnTo>
                    <a:lnTo>
                      <a:pt x="394750" y="670728"/>
                    </a:lnTo>
                    <a:lnTo>
                      <a:pt x="182369" y="302872"/>
                    </a:lnTo>
                    <a:lnTo>
                      <a:pt x="608402" y="56901"/>
                    </a:lnTo>
                    <a:lnTo>
                      <a:pt x="788716" y="369214"/>
                    </a:lnTo>
                    <a:lnTo>
                      <a:pt x="843159" y="274916"/>
                    </a:lnTo>
                    <a:lnTo>
                      <a:pt x="843159" y="0"/>
                    </a:lnTo>
                    <a:lnTo>
                      <a:pt x="982299" y="0"/>
                    </a:lnTo>
                    <a:lnTo>
                      <a:pt x="982299" y="288944"/>
                    </a:lnTo>
                    <a:lnTo>
                      <a:pt x="978482" y="307852"/>
                    </a:lnTo>
                    <a:lnTo>
                      <a:pt x="978483" y="307873"/>
                    </a:lnTo>
                    <a:lnTo>
                      <a:pt x="978469" y="307916"/>
                    </a:lnTo>
                    <a:lnTo>
                      <a:pt x="976832" y="316024"/>
                    </a:lnTo>
                    <a:lnTo>
                      <a:pt x="974659" y="319247"/>
                    </a:lnTo>
                    <a:lnTo>
                      <a:pt x="969678" y="334059"/>
                    </a:lnTo>
                    <a:lnTo>
                      <a:pt x="853918" y="534561"/>
                    </a:lnTo>
                    <a:lnTo>
                      <a:pt x="853127" y="539966"/>
                    </a:lnTo>
                    <a:cubicBezTo>
                      <a:pt x="845090" y="562614"/>
                      <a:pt x="828037" y="583598"/>
                      <a:pt x="803873" y="597549"/>
                    </a:cubicBezTo>
                    <a:lnTo>
                      <a:pt x="785073" y="608403"/>
                    </a:lnTo>
                    <a:lnTo>
                      <a:pt x="752664" y="603953"/>
                    </a:lnTo>
                    <a:cubicBezTo>
                      <a:pt x="721266" y="606168"/>
                      <a:pt x="690511" y="615125"/>
                      <a:pt x="662228" y="631455"/>
                    </a:cubicBezTo>
                    <a:cubicBezTo>
                      <a:pt x="633944" y="647784"/>
                      <a:pt x="610809" y="669940"/>
                      <a:pt x="593192" y="696024"/>
                    </a:cubicBezTo>
                    <a:lnTo>
                      <a:pt x="580842" y="726316"/>
                    </a:lnTo>
                    <a:lnTo>
                      <a:pt x="552847" y="742479"/>
                    </a:lnTo>
                    <a:cubicBezTo>
                      <a:pt x="540765" y="749455"/>
                      <a:pt x="528049" y="754011"/>
                      <a:pt x="515400" y="756279"/>
                    </a:cubicBezTo>
                    <a:lnTo>
                      <a:pt x="501622" y="756303"/>
                    </a:lnTo>
                    <a:lnTo>
                      <a:pt x="305718" y="952205"/>
                    </a:lnTo>
                    <a:cubicBezTo>
                      <a:pt x="299075" y="958848"/>
                      <a:pt x="291400" y="963830"/>
                      <a:pt x="283210" y="967151"/>
                    </a:cubicBezTo>
                    <a:lnTo>
                      <a:pt x="281253" y="967532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8F93CA10-49D6-452B-9B3C-1BD1B81A7165}"/>
                  </a:ext>
                </a:extLst>
              </p:cNvPr>
              <p:cNvGrpSpPr/>
              <p:nvPr/>
            </p:nvGrpSpPr>
            <p:grpSpPr>
              <a:xfrm rot="1303886">
                <a:off x="3380242" y="4294809"/>
                <a:ext cx="537571" cy="333225"/>
                <a:chOff x="6506302" y="3971562"/>
                <a:chExt cx="537571" cy="333225"/>
              </a:xfrm>
            </p:grpSpPr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27FB9993-D29A-428B-9BF4-E71ADD15CCC7}"/>
                    </a:ext>
                  </a:extLst>
                </p:cNvPr>
                <p:cNvSpPr/>
                <p:nvPr/>
              </p:nvSpPr>
              <p:spPr bwMode="auto">
                <a:xfrm>
                  <a:off x="6806477" y="4155635"/>
                  <a:ext cx="237396" cy="149152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正方形/長方形 157">
                  <a:extLst>
                    <a:ext uri="{FF2B5EF4-FFF2-40B4-BE49-F238E27FC236}">
                      <a16:creationId xmlns:a16="http://schemas.microsoft.com/office/drawing/2014/main" id="{6D200DBB-B6EC-41CE-97C4-EAF301E6ABA7}"/>
                    </a:ext>
                  </a:extLst>
                </p:cNvPr>
                <p:cNvSpPr/>
                <p:nvPr/>
              </p:nvSpPr>
              <p:spPr bwMode="auto">
                <a:xfrm rot="18900000">
                  <a:off x="6506302" y="3971562"/>
                  <a:ext cx="262587" cy="4772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FEC53209-6A36-4DAF-8908-575FED8AD373}"/>
                    </a:ext>
                  </a:extLst>
                </p:cNvPr>
                <p:cNvSpPr/>
                <p:nvPr/>
              </p:nvSpPr>
              <p:spPr bwMode="auto">
                <a:xfrm rot="19452066">
                  <a:off x="6606804" y="4034825"/>
                  <a:ext cx="99689" cy="19206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93D4A83B-4C59-4137-BBF0-9A98CFDAE6B4}"/>
              </a:ext>
            </a:extLst>
          </p:cNvPr>
          <p:cNvGrpSpPr/>
          <p:nvPr/>
        </p:nvGrpSpPr>
        <p:grpSpPr>
          <a:xfrm>
            <a:off x="6562521" y="4228099"/>
            <a:ext cx="2696274" cy="1880746"/>
            <a:chOff x="6562521" y="4228099"/>
            <a:chExt cx="2696274" cy="1880746"/>
          </a:xfrm>
        </p:grpSpPr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68B0CBAB-FC35-4549-B913-2063093482E9}"/>
                </a:ext>
              </a:extLst>
            </p:cNvPr>
            <p:cNvSpPr/>
            <p:nvPr/>
          </p:nvSpPr>
          <p:spPr>
            <a:xfrm>
              <a:off x="6562521" y="5760720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2ABCA40E-AC94-4884-A7B3-1F2D80BCF258}"/>
                </a:ext>
              </a:extLst>
            </p:cNvPr>
            <p:cNvSpPr/>
            <p:nvPr/>
          </p:nvSpPr>
          <p:spPr>
            <a:xfrm>
              <a:off x="8235627" y="5830543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星: 10 pt 166">
              <a:extLst>
                <a:ext uri="{FF2B5EF4-FFF2-40B4-BE49-F238E27FC236}">
                  <a16:creationId xmlns:a16="http://schemas.microsoft.com/office/drawing/2014/main" id="{17DDD247-0DC1-4FAB-9DEB-28D1021927BD}"/>
                </a:ext>
              </a:extLst>
            </p:cNvPr>
            <p:cNvSpPr/>
            <p:nvPr/>
          </p:nvSpPr>
          <p:spPr bwMode="auto">
            <a:xfrm>
              <a:off x="7056387" y="4632654"/>
              <a:ext cx="560132" cy="560132"/>
            </a:xfrm>
            <a:prstGeom prst="star10">
              <a:avLst>
                <a:gd name="adj" fmla="val 37043"/>
                <a:gd name="hf" fmla="val 105146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CCE6BF76-F019-45D5-8589-4B17FC2DC9BD}"/>
                </a:ext>
              </a:extLst>
            </p:cNvPr>
            <p:cNvSpPr/>
            <p:nvPr/>
          </p:nvSpPr>
          <p:spPr bwMode="auto">
            <a:xfrm>
              <a:off x="7150261" y="4787322"/>
              <a:ext cx="140990" cy="250795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72517535-B521-4CD8-8752-FC2C504B88E0}"/>
                </a:ext>
              </a:extLst>
            </p:cNvPr>
            <p:cNvSpPr/>
            <p:nvPr/>
          </p:nvSpPr>
          <p:spPr bwMode="auto">
            <a:xfrm>
              <a:off x="6572294" y="4228100"/>
              <a:ext cx="592894" cy="1734686"/>
            </a:xfrm>
            <a:prstGeom prst="rect">
              <a:avLst/>
            </a:prstGeom>
            <a:pattFill prst="wdUpDiag">
              <a:fgClr>
                <a:srgbClr val="92D050"/>
              </a:fgClr>
              <a:bgClr>
                <a:srgbClr val="00B050"/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B5215937-521F-4C9E-94E4-79F6631FC18A}"/>
                </a:ext>
              </a:extLst>
            </p:cNvPr>
            <p:cNvCxnSpPr/>
            <p:nvPr/>
          </p:nvCxnSpPr>
          <p:spPr bwMode="auto">
            <a:xfrm>
              <a:off x="7165188" y="4228099"/>
              <a:ext cx="0" cy="1734686"/>
            </a:xfrm>
            <a:prstGeom prst="line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</p:cxn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D1E19BE3-8EE9-4B37-B92D-91EFF431896D}"/>
                </a:ext>
              </a:extLst>
            </p:cNvPr>
            <p:cNvGrpSpPr/>
            <p:nvPr/>
          </p:nvGrpSpPr>
          <p:grpSpPr>
            <a:xfrm>
              <a:off x="7331930" y="4836619"/>
              <a:ext cx="560132" cy="63546"/>
              <a:chOff x="-1097218" y="5092145"/>
              <a:chExt cx="1052735" cy="144779"/>
            </a:xfrm>
          </p:grpSpPr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5409AA9F-8AC3-447A-9EFB-3B94CD4698AE}"/>
                  </a:ext>
                </a:extLst>
              </p:cNvPr>
              <p:cNvSpPr/>
              <p:nvPr/>
            </p:nvSpPr>
            <p:spPr bwMode="auto">
              <a:xfrm>
                <a:off x="-1097218" y="5092145"/>
                <a:ext cx="984155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31B0D853-8E1E-407A-8FA2-30D8FC9928E9}"/>
                  </a:ext>
                </a:extLst>
              </p:cNvPr>
              <p:cNvSpPr/>
              <p:nvPr/>
            </p:nvSpPr>
            <p:spPr bwMode="auto">
              <a:xfrm>
                <a:off x="-1028638" y="5191205"/>
                <a:ext cx="984155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AE8F067E-EEA2-4AE1-9019-017CD775E2FB}"/>
                </a:ext>
              </a:extLst>
            </p:cNvPr>
            <p:cNvGrpSpPr/>
            <p:nvPr/>
          </p:nvGrpSpPr>
          <p:grpSpPr>
            <a:xfrm>
              <a:off x="7001374" y="4270956"/>
              <a:ext cx="647394" cy="327483"/>
              <a:chOff x="4434131" y="3393669"/>
              <a:chExt cx="1237060" cy="625764"/>
            </a:xfrm>
            <a:solidFill>
              <a:srgbClr val="FF0000"/>
            </a:solidFill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1A736C1-6B64-4DE3-9226-2288925F31B2}"/>
                  </a:ext>
                </a:extLst>
              </p:cNvPr>
              <p:cNvSpPr/>
              <p:nvPr/>
            </p:nvSpPr>
            <p:spPr bwMode="auto">
              <a:xfrm rot="20700000">
                <a:off x="4434131" y="3393669"/>
                <a:ext cx="541489" cy="610785"/>
              </a:xfrm>
              <a:custGeom>
                <a:avLst/>
                <a:gdLst>
                  <a:gd name="connsiteX0" fmla="*/ 420899 w 541489"/>
                  <a:gd name="connsiteY0" fmla="*/ 4257 h 610785"/>
                  <a:gd name="connsiteX1" fmla="*/ 496814 w 541489"/>
                  <a:gd name="connsiteY1" fmla="*/ 4257 h 610785"/>
                  <a:gd name="connsiteX2" fmla="*/ 496814 w 541489"/>
                  <a:gd name="connsiteY2" fmla="*/ 178384 h 610785"/>
                  <a:gd name="connsiteX3" fmla="*/ 420899 w 541489"/>
                  <a:gd name="connsiteY3" fmla="*/ 178384 h 610785"/>
                  <a:gd name="connsiteX4" fmla="*/ 293899 w 541489"/>
                  <a:gd name="connsiteY4" fmla="*/ 4257 h 610785"/>
                  <a:gd name="connsiteX5" fmla="*/ 369814 w 541489"/>
                  <a:gd name="connsiteY5" fmla="*/ 4257 h 610785"/>
                  <a:gd name="connsiteX6" fmla="*/ 369814 w 541489"/>
                  <a:gd name="connsiteY6" fmla="*/ 178384 h 610785"/>
                  <a:gd name="connsiteX7" fmla="*/ 293899 w 541489"/>
                  <a:gd name="connsiteY7" fmla="*/ 178384 h 610785"/>
                  <a:gd name="connsiteX8" fmla="*/ 0 w 541489"/>
                  <a:gd name="connsiteY8" fmla="*/ 0 h 610785"/>
                  <a:gd name="connsiteX9" fmla="*/ 188266 w 541489"/>
                  <a:gd name="connsiteY9" fmla="*/ 0 h 610785"/>
                  <a:gd name="connsiteX10" fmla="*/ 188266 w 541489"/>
                  <a:gd name="connsiteY10" fmla="*/ 267793 h 610785"/>
                  <a:gd name="connsiteX11" fmla="*/ 235893 w 541489"/>
                  <a:gd name="connsiteY11" fmla="*/ 185302 h 610785"/>
                  <a:gd name="connsiteX12" fmla="*/ 541489 w 541489"/>
                  <a:gd name="connsiteY12" fmla="*/ 361738 h 610785"/>
                  <a:gd name="connsiteX13" fmla="*/ 447356 w 541489"/>
                  <a:gd name="connsiteY13" fmla="*/ 524781 h 610785"/>
                  <a:gd name="connsiteX14" fmla="*/ 188266 w 541489"/>
                  <a:gd name="connsiteY14" fmla="*/ 375195 h 610785"/>
                  <a:gd name="connsiteX15" fmla="*/ 188266 w 541489"/>
                  <a:gd name="connsiteY15" fmla="*/ 610785 h 610785"/>
                  <a:gd name="connsiteX16" fmla="*/ 0 w 541489"/>
                  <a:gd name="connsiteY16" fmla="*/ 610785 h 61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489" h="610785">
                    <a:moveTo>
                      <a:pt x="420899" y="4257"/>
                    </a:moveTo>
                    <a:lnTo>
                      <a:pt x="496814" y="4257"/>
                    </a:lnTo>
                    <a:lnTo>
                      <a:pt x="496814" y="178384"/>
                    </a:lnTo>
                    <a:lnTo>
                      <a:pt x="420899" y="178384"/>
                    </a:lnTo>
                    <a:close/>
                    <a:moveTo>
                      <a:pt x="293899" y="4257"/>
                    </a:moveTo>
                    <a:lnTo>
                      <a:pt x="369814" y="4257"/>
                    </a:lnTo>
                    <a:lnTo>
                      <a:pt x="369814" y="178384"/>
                    </a:lnTo>
                    <a:lnTo>
                      <a:pt x="293899" y="178384"/>
                    </a:lnTo>
                    <a:close/>
                    <a:moveTo>
                      <a:pt x="0" y="0"/>
                    </a:moveTo>
                    <a:lnTo>
                      <a:pt x="188266" y="0"/>
                    </a:lnTo>
                    <a:lnTo>
                      <a:pt x="188266" y="267793"/>
                    </a:lnTo>
                    <a:lnTo>
                      <a:pt x="235893" y="185302"/>
                    </a:lnTo>
                    <a:lnTo>
                      <a:pt x="541489" y="361738"/>
                    </a:lnTo>
                    <a:lnTo>
                      <a:pt x="447356" y="524781"/>
                    </a:lnTo>
                    <a:lnTo>
                      <a:pt x="188266" y="375195"/>
                    </a:lnTo>
                    <a:lnTo>
                      <a:pt x="188266" y="610785"/>
                    </a:lnTo>
                    <a:lnTo>
                      <a:pt x="0" y="610785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9180F2B5-575F-4628-BD90-B60048CAFD78}"/>
                  </a:ext>
                </a:extLst>
              </p:cNvPr>
              <p:cNvSpPr/>
              <p:nvPr/>
            </p:nvSpPr>
            <p:spPr bwMode="auto">
              <a:xfrm rot="4500000">
                <a:off x="5056650" y="3404891"/>
                <a:ext cx="605994" cy="623089"/>
              </a:xfrm>
              <a:custGeom>
                <a:avLst/>
                <a:gdLst>
                  <a:gd name="connsiteX0" fmla="*/ 137558 w 605994"/>
                  <a:gd name="connsiteY0" fmla="*/ 94133 h 623089"/>
                  <a:gd name="connsiteX1" fmla="*/ 300601 w 605994"/>
                  <a:gd name="connsiteY1" fmla="*/ 0 h 623089"/>
                  <a:gd name="connsiteX2" fmla="*/ 605994 w 605994"/>
                  <a:gd name="connsiteY2" fmla="*/ 528956 h 623089"/>
                  <a:gd name="connsiteX3" fmla="*/ 442951 w 605994"/>
                  <a:gd name="connsiteY3" fmla="*/ 623089 h 623089"/>
                  <a:gd name="connsiteX4" fmla="*/ 0 w 605994"/>
                  <a:gd name="connsiteY4" fmla="*/ 609078 h 623089"/>
                  <a:gd name="connsiteX5" fmla="*/ 0 w 605994"/>
                  <a:gd name="connsiteY5" fmla="*/ 294242 h 623089"/>
                  <a:gd name="connsiteX6" fmla="*/ 159335 w 605994"/>
                  <a:gd name="connsiteY6" fmla="*/ 294242 h 623089"/>
                  <a:gd name="connsiteX7" fmla="*/ 159335 w 605994"/>
                  <a:gd name="connsiteY7" fmla="*/ 609078 h 623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5994" h="623089">
                    <a:moveTo>
                      <a:pt x="137558" y="94133"/>
                    </a:moveTo>
                    <a:lnTo>
                      <a:pt x="300601" y="0"/>
                    </a:lnTo>
                    <a:lnTo>
                      <a:pt x="605994" y="528956"/>
                    </a:lnTo>
                    <a:lnTo>
                      <a:pt x="442951" y="623089"/>
                    </a:lnTo>
                    <a:close/>
                    <a:moveTo>
                      <a:pt x="0" y="609078"/>
                    </a:moveTo>
                    <a:lnTo>
                      <a:pt x="0" y="294242"/>
                    </a:lnTo>
                    <a:lnTo>
                      <a:pt x="159335" y="294242"/>
                    </a:lnTo>
                    <a:lnTo>
                      <a:pt x="159335" y="609078"/>
                    </a:lnTo>
                    <a:close/>
                  </a:path>
                </a:pathLst>
              </a:custGeom>
              <a:grpFill/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5B4A5AC0-F413-4055-8297-D541A21EA761}"/>
                </a:ext>
              </a:extLst>
            </p:cNvPr>
            <p:cNvGrpSpPr/>
            <p:nvPr/>
          </p:nvGrpSpPr>
          <p:grpSpPr>
            <a:xfrm>
              <a:off x="7733071" y="4239729"/>
              <a:ext cx="1525724" cy="1713927"/>
              <a:chOff x="7872237" y="4315108"/>
              <a:chExt cx="1525724" cy="1713927"/>
            </a:xfrm>
          </p:grpSpPr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CA2F56D5-A3CB-4CA3-8DC1-07F42C1C80BB}"/>
                  </a:ext>
                </a:extLst>
              </p:cNvPr>
              <p:cNvGrpSpPr/>
              <p:nvPr/>
            </p:nvGrpSpPr>
            <p:grpSpPr>
              <a:xfrm>
                <a:off x="7872237" y="4315108"/>
                <a:ext cx="1418355" cy="1640357"/>
                <a:chOff x="3073692" y="3709972"/>
                <a:chExt cx="2155999" cy="2493457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DFFF3901-F875-43C7-9C29-284034D40005}"/>
                    </a:ext>
                  </a:extLst>
                </p:cNvPr>
                <p:cNvSpPr/>
                <p:nvPr/>
              </p:nvSpPr>
              <p:spPr bwMode="auto">
                <a:xfrm rot="8100000">
                  <a:off x="4660992" y="5243649"/>
                  <a:ext cx="568699" cy="395315"/>
                </a:xfrm>
                <a:custGeom>
                  <a:avLst/>
                  <a:gdLst>
                    <a:gd name="connsiteX0" fmla="*/ 377845 w 568699"/>
                    <a:gd name="connsiteY0" fmla="*/ 395315 h 395315"/>
                    <a:gd name="connsiteX1" fmla="*/ 389685 w 568699"/>
                    <a:gd name="connsiteY1" fmla="*/ 219371 h 395315"/>
                    <a:gd name="connsiteX2" fmla="*/ 0 w 568699"/>
                    <a:gd name="connsiteY2" fmla="*/ 90903 h 395315"/>
                    <a:gd name="connsiteX3" fmla="*/ 24358 w 568699"/>
                    <a:gd name="connsiteY3" fmla="*/ 0 h 395315"/>
                    <a:gd name="connsiteX4" fmla="*/ 546218 w 568699"/>
                    <a:gd name="connsiteY4" fmla="*/ 108586 h 395315"/>
                    <a:gd name="connsiteX5" fmla="*/ 544603 w 568699"/>
                    <a:gd name="connsiteY5" fmla="*/ 114610 h 395315"/>
                    <a:gd name="connsiteX6" fmla="*/ 549810 w 568699"/>
                    <a:gd name="connsiteY6" fmla="*/ 114610 h 395315"/>
                    <a:gd name="connsiteX7" fmla="*/ 568699 w 568699"/>
                    <a:gd name="connsiteY7" fmla="*/ 395315 h 395315"/>
                    <a:gd name="connsiteX0" fmla="*/ 377845 w 568699"/>
                    <a:gd name="connsiteY0" fmla="*/ 395315 h 395315"/>
                    <a:gd name="connsiteX1" fmla="*/ 389685 w 568699"/>
                    <a:gd name="connsiteY1" fmla="*/ 219371 h 395315"/>
                    <a:gd name="connsiteX2" fmla="*/ 0 w 568699"/>
                    <a:gd name="connsiteY2" fmla="*/ 90903 h 395315"/>
                    <a:gd name="connsiteX3" fmla="*/ 24358 w 568699"/>
                    <a:gd name="connsiteY3" fmla="*/ 0 h 395315"/>
                    <a:gd name="connsiteX4" fmla="*/ 546218 w 568699"/>
                    <a:gd name="connsiteY4" fmla="*/ 108586 h 395315"/>
                    <a:gd name="connsiteX5" fmla="*/ 544603 w 568699"/>
                    <a:gd name="connsiteY5" fmla="*/ 114610 h 395315"/>
                    <a:gd name="connsiteX6" fmla="*/ 568699 w 568699"/>
                    <a:gd name="connsiteY6" fmla="*/ 395315 h 395315"/>
                    <a:gd name="connsiteX7" fmla="*/ 377845 w 568699"/>
                    <a:gd name="connsiteY7" fmla="*/ 395315 h 395315"/>
                    <a:gd name="connsiteX0" fmla="*/ 377845 w 568699"/>
                    <a:gd name="connsiteY0" fmla="*/ 395315 h 395315"/>
                    <a:gd name="connsiteX1" fmla="*/ 389685 w 568699"/>
                    <a:gd name="connsiteY1" fmla="*/ 219371 h 395315"/>
                    <a:gd name="connsiteX2" fmla="*/ 0 w 568699"/>
                    <a:gd name="connsiteY2" fmla="*/ 90903 h 395315"/>
                    <a:gd name="connsiteX3" fmla="*/ 24358 w 568699"/>
                    <a:gd name="connsiteY3" fmla="*/ 0 h 395315"/>
                    <a:gd name="connsiteX4" fmla="*/ 546218 w 568699"/>
                    <a:gd name="connsiteY4" fmla="*/ 108586 h 395315"/>
                    <a:gd name="connsiteX5" fmla="*/ 568699 w 568699"/>
                    <a:gd name="connsiteY5" fmla="*/ 395315 h 395315"/>
                    <a:gd name="connsiteX6" fmla="*/ 377845 w 568699"/>
                    <a:gd name="connsiteY6" fmla="*/ 395315 h 3953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8699" h="395315">
                      <a:moveTo>
                        <a:pt x="377845" y="395315"/>
                      </a:moveTo>
                      <a:lnTo>
                        <a:pt x="389685" y="219371"/>
                      </a:lnTo>
                      <a:lnTo>
                        <a:pt x="0" y="90903"/>
                      </a:lnTo>
                      <a:lnTo>
                        <a:pt x="24358" y="0"/>
                      </a:lnTo>
                      <a:lnTo>
                        <a:pt x="546218" y="108586"/>
                      </a:lnTo>
                      <a:lnTo>
                        <a:pt x="568699" y="395315"/>
                      </a:lnTo>
                      <a:lnTo>
                        <a:pt x="377845" y="395315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台形 177">
                  <a:extLst>
                    <a:ext uri="{FF2B5EF4-FFF2-40B4-BE49-F238E27FC236}">
                      <a16:creationId xmlns:a16="http://schemas.microsoft.com/office/drawing/2014/main" id="{1FB9101C-E50E-4308-8D05-33089640AA5D}"/>
                    </a:ext>
                  </a:extLst>
                </p:cNvPr>
                <p:cNvSpPr/>
                <p:nvPr/>
              </p:nvSpPr>
              <p:spPr bwMode="auto">
                <a:xfrm rot="11700000">
                  <a:off x="4077674" y="5485580"/>
                  <a:ext cx="178816" cy="717849"/>
                </a:xfrm>
                <a:prstGeom prst="trapezoid">
                  <a:avLst>
                    <a:gd name="adj" fmla="val 19538"/>
                  </a:avLst>
                </a:pr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30495652-9996-4F38-8935-587C839668F9}"/>
                    </a:ext>
                  </a:extLst>
                </p:cNvPr>
                <p:cNvSpPr/>
                <p:nvPr/>
              </p:nvSpPr>
              <p:spPr bwMode="auto">
                <a:xfrm>
                  <a:off x="4128304" y="5121393"/>
                  <a:ext cx="654051" cy="530076"/>
                </a:xfrm>
                <a:custGeom>
                  <a:avLst/>
                  <a:gdLst>
                    <a:gd name="connsiteX0" fmla="*/ 21898 w 542925"/>
                    <a:gd name="connsiteY0" fmla="*/ 0 h 433452"/>
                    <a:gd name="connsiteX1" fmla="*/ 521027 w 542925"/>
                    <a:gd name="connsiteY1" fmla="*/ 0 h 433452"/>
                    <a:gd name="connsiteX2" fmla="*/ 542925 w 542925"/>
                    <a:gd name="connsiteY2" fmla="*/ 433452 h 433452"/>
                    <a:gd name="connsiteX3" fmla="*/ 300995 w 542925"/>
                    <a:gd name="connsiteY3" fmla="*/ 433452 h 433452"/>
                    <a:gd name="connsiteX4" fmla="*/ 271463 w 542925"/>
                    <a:gd name="connsiteY4" fmla="*/ 268893 h 433452"/>
                    <a:gd name="connsiteX5" fmla="*/ 241931 w 542925"/>
                    <a:gd name="connsiteY5" fmla="*/ 433452 h 433452"/>
                    <a:gd name="connsiteX6" fmla="*/ 0 w 542925"/>
                    <a:gd name="connsiteY6" fmla="*/ 433452 h 433452"/>
                    <a:gd name="connsiteX0" fmla="*/ 21898 w 542925"/>
                    <a:gd name="connsiteY0" fmla="*/ 230744 h 664196"/>
                    <a:gd name="connsiteX1" fmla="*/ 447138 w 542925"/>
                    <a:gd name="connsiteY1" fmla="*/ 0 h 664196"/>
                    <a:gd name="connsiteX2" fmla="*/ 542925 w 542925"/>
                    <a:gd name="connsiteY2" fmla="*/ 664196 h 664196"/>
                    <a:gd name="connsiteX3" fmla="*/ 300995 w 542925"/>
                    <a:gd name="connsiteY3" fmla="*/ 664196 h 664196"/>
                    <a:gd name="connsiteX4" fmla="*/ 271463 w 542925"/>
                    <a:gd name="connsiteY4" fmla="*/ 499637 h 664196"/>
                    <a:gd name="connsiteX5" fmla="*/ 241931 w 542925"/>
                    <a:gd name="connsiteY5" fmla="*/ 664196 h 664196"/>
                    <a:gd name="connsiteX6" fmla="*/ 0 w 542925"/>
                    <a:gd name="connsiteY6" fmla="*/ 664196 h 664196"/>
                    <a:gd name="connsiteX7" fmla="*/ 21898 w 542925"/>
                    <a:gd name="connsiteY7" fmla="*/ 230744 h 664196"/>
                    <a:gd name="connsiteX0" fmla="*/ 21898 w 661790"/>
                    <a:gd name="connsiteY0" fmla="*/ 230744 h 664196"/>
                    <a:gd name="connsiteX1" fmla="*/ 447138 w 661790"/>
                    <a:gd name="connsiteY1" fmla="*/ 0 h 664196"/>
                    <a:gd name="connsiteX2" fmla="*/ 661790 w 661790"/>
                    <a:gd name="connsiteY2" fmla="*/ 330015 h 664196"/>
                    <a:gd name="connsiteX3" fmla="*/ 300995 w 661790"/>
                    <a:gd name="connsiteY3" fmla="*/ 664196 h 664196"/>
                    <a:gd name="connsiteX4" fmla="*/ 271463 w 661790"/>
                    <a:gd name="connsiteY4" fmla="*/ 499637 h 664196"/>
                    <a:gd name="connsiteX5" fmla="*/ 241931 w 661790"/>
                    <a:gd name="connsiteY5" fmla="*/ 664196 h 664196"/>
                    <a:gd name="connsiteX6" fmla="*/ 0 w 661790"/>
                    <a:gd name="connsiteY6" fmla="*/ 664196 h 664196"/>
                    <a:gd name="connsiteX7" fmla="*/ 21898 w 661790"/>
                    <a:gd name="connsiteY7" fmla="*/ 230744 h 664196"/>
                    <a:gd name="connsiteX0" fmla="*/ 21898 w 661790"/>
                    <a:gd name="connsiteY0" fmla="*/ 230744 h 664196"/>
                    <a:gd name="connsiteX1" fmla="*/ 447138 w 661790"/>
                    <a:gd name="connsiteY1" fmla="*/ 0 h 664196"/>
                    <a:gd name="connsiteX2" fmla="*/ 661790 w 661790"/>
                    <a:gd name="connsiteY2" fmla="*/ 330015 h 664196"/>
                    <a:gd name="connsiteX3" fmla="*/ 455198 w 661790"/>
                    <a:gd name="connsiteY3" fmla="*/ 552802 h 664196"/>
                    <a:gd name="connsiteX4" fmla="*/ 271463 w 661790"/>
                    <a:gd name="connsiteY4" fmla="*/ 499637 h 664196"/>
                    <a:gd name="connsiteX5" fmla="*/ 241931 w 661790"/>
                    <a:gd name="connsiteY5" fmla="*/ 664196 h 664196"/>
                    <a:gd name="connsiteX6" fmla="*/ 0 w 661790"/>
                    <a:gd name="connsiteY6" fmla="*/ 664196 h 664196"/>
                    <a:gd name="connsiteX7" fmla="*/ 21898 w 661790"/>
                    <a:gd name="connsiteY7" fmla="*/ 230744 h 664196"/>
                    <a:gd name="connsiteX0" fmla="*/ 21898 w 661790"/>
                    <a:gd name="connsiteY0" fmla="*/ 230744 h 664196"/>
                    <a:gd name="connsiteX1" fmla="*/ 447138 w 661790"/>
                    <a:gd name="connsiteY1" fmla="*/ 0 h 664196"/>
                    <a:gd name="connsiteX2" fmla="*/ 661790 w 661790"/>
                    <a:gd name="connsiteY2" fmla="*/ 330015 h 664196"/>
                    <a:gd name="connsiteX3" fmla="*/ 455198 w 661790"/>
                    <a:gd name="connsiteY3" fmla="*/ 552802 h 664196"/>
                    <a:gd name="connsiteX4" fmla="*/ 287526 w 661790"/>
                    <a:gd name="connsiteY4" fmla="*/ 455875 h 664196"/>
                    <a:gd name="connsiteX5" fmla="*/ 241931 w 661790"/>
                    <a:gd name="connsiteY5" fmla="*/ 664196 h 664196"/>
                    <a:gd name="connsiteX6" fmla="*/ 0 w 661790"/>
                    <a:gd name="connsiteY6" fmla="*/ 664196 h 664196"/>
                    <a:gd name="connsiteX7" fmla="*/ 21898 w 661790"/>
                    <a:gd name="connsiteY7" fmla="*/ 230744 h 664196"/>
                    <a:gd name="connsiteX0" fmla="*/ 21898 w 661790"/>
                    <a:gd name="connsiteY0" fmla="*/ 230744 h 664196"/>
                    <a:gd name="connsiteX1" fmla="*/ 447138 w 661790"/>
                    <a:gd name="connsiteY1" fmla="*/ 0 h 664196"/>
                    <a:gd name="connsiteX2" fmla="*/ 661790 w 661790"/>
                    <a:gd name="connsiteY2" fmla="*/ 330015 h 664196"/>
                    <a:gd name="connsiteX3" fmla="*/ 455198 w 661790"/>
                    <a:gd name="connsiteY3" fmla="*/ 552802 h 664196"/>
                    <a:gd name="connsiteX4" fmla="*/ 316439 w 661790"/>
                    <a:gd name="connsiteY4" fmla="*/ 420070 h 664196"/>
                    <a:gd name="connsiteX5" fmla="*/ 241931 w 661790"/>
                    <a:gd name="connsiteY5" fmla="*/ 664196 h 664196"/>
                    <a:gd name="connsiteX6" fmla="*/ 0 w 661790"/>
                    <a:gd name="connsiteY6" fmla="*/ 664196 h 664196"/>
                    <a:gd name="connsiteX7" fmla="*/ 21898 w 661790"/>
                    <a:gd name="connsiteY7" fmla="*/ 230744 h 664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1790" h="664196">
                      <a:moveTo>
                        <a:pt x="21898" y="230744"/>
                      </a:moveTo>
                      <a:lnTo>
                        <a:pt x="447138" y="0"/>
                      </a:lnTo>
                      <a:lnTo>
                        <a:pt x="661790" y="330015"/>
                      </a:lnTo>
                      <a:lnTo>
                        <a:pt x="455198" y="552802"/>
                      </a:lnTo>
                      <a:lnTo>
                        <a:pt x="316439" y="420070"/>
                      </a:lnTo>
                      <a:lnTo>
                        <a:pt x="241931" y="664196"/>
                      </a:lnTo>
                      <a:lnTo>
                        <a:pt x="0" y="664196"/>
                      </a:lnTo>
                      <a:lnTo>
                        <a:pt x="21898" y="23074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41740885-B674-4BF1-8232-738776A8E8E8}"/>
                    </a:ext>
                  </a:extLst>
                </p:cNvPr>
                <p:cNvSpPr/>
                <p:nvPr/>
              </p:nvSpPr>
              <p:spPr bwMode="auto">
                <a:xfrm rot="19800000">
                  <a:off x="3956329" y="4639554"/>
                  <a:ext cx="265610" cy="25356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6B225B29-0AAF-4E63-8B6A-BA5FF22B430D}"/>
                    </a:ext>
                  </a:extLst>
                </p:cNvPr>
                <p:cNvSpPr/>
                <p:nvPr/>
              </p:nvSpPr>
              <p:spPr bwMode="auto">
                <a:xfrm rot="19800000">
                  <a:off x="3392440" y="3850682"/>
                  <a:ext cx="838780" cy="89192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0EEB8935-03C1-4E51-88F9-93D11FC61649}"/>
                    </a:ext>
                  </a:extLst>
                </p:cNvPr>
                <p:cNvSpPr/>
                <p:nvPr/>
              </p:nvSpPr>
              <p:spPr bwMode="auto">
                <a:xfrm rot="19800000">
                  <a:off x="3971085" y="3975528"/>
                  <a:ext cx="495293" cy="575655"/>
                </a:xfrm>
                <a:custGeom>
                  <a:avLst/>
                  <a:gdLst>
                    <a:gd name="connsiteX0" fmla="*/ 9092 w 569334"/>
                    <a:gd name="connsiteY0" fmla="*/ 0 h 575655"/>
                    <a:gd name="connsiteX1" fmla="*/ 350605 w 569334"/>
                    <a:gd name="connsiteY1" fmla="*/ 0 h 575655"/>
                    <a:gd name="connsiteX2" fmla="*/ 360503 w 569334"/>
                    <a:gd name="connsiteY2" fmla="*/ 22567 h 575655"/>
                    <a:gd name="connsiteX3" fmla="*/ 569334 w 569334"/>
                    <a:gd name="connsiteY3" fmla="*/ 269325 h 575655"/>
                    <a:gd name="connsiteX4" fmla="*/ 353934 w 569334"/>
                    <a:gd name="connsiteY4" fmla="*/ 399443 h 575655"/>
                    <a:gd name="connsiteX5" fmla="*/ 344608 w 569334"/>
                    <a:gd name="connsiteY5" fmla="*/ 393982 h 575655"/>
                    <a:gd name="connsiteX6" fmla="*/ 347057 w 569334"/>
                    <a:gd name="connsiteY6" fmla="*/ 401638 h 575655"/>
                    <a:gd name="connsiteX7" fmla="*/ 387040 w 569334"/>
                    <a:gd name="connsiteY7" fmla="*/ 498185 h 575655"/>
                    <a:gd name="connsiteX8" fmla="*/ 246910 w 569334"/>
                    <a:gd name="connsiteY8" fmla="*/ 488587 h 575655"/>
                    <a:gd name="connsiteX9" fmla="*/ 215618 w 569334"/>
                    <a:gd name="connsiteY9" fmla="*/ 460380 h 575655"/>
                    <a:gd name="connsiteX10" fmla="*/ 239840 w 569334"/>
                    <a:gd name="connsiteY10" fmla="*/ 575655 h 575655"/>
                    <a:gd name="connsiteX11" fmla="*/ 0 w 569334"/>
                    <a:gd name="connsiteY11" fmla="*/ 101788 h 57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69334" h="575655">
                      <a:moveTo>
                        <a:pt x="9092" y="0"/>
                      </a:moveTo>
                      <a:lnTo>
                        <a:pt x="350605" y="0"/>
                      </a:lnTo>
                      <a:lnTo>
                        <a:pt x="360503" y="22567"/>
                      </a:lnTo>
                      <a:cubicBezTo>
                        <a:pt x="418285" y="135029"/>
                        <a:pt x="489547" y="220546"/>
                        <a:pt x="569334" y="269325"/>
                      </a:cubicBezTo>
                      <a:cubicBezTo>
                        <a:pt x="510794" y="384986"/>
                        <a:pt x="429523" y="428358"/>
                        <a:pt x="353934" y="399443"/>
                      </a:cubicBezTo>
                      <a:lnTo>
                        <a:pt x="344608" y="393982"/>
                      </a:lnTo>
                      <a:lnTo>
                        <a:pt x="347057" y="401638"/>
                      </a:lnTo>
                      <a:cubicBezTo>
                        <a:pt x="359288" y="435184"/>
                        <a:pt x="372626" y="467439"/>
                        <a:pt x="387040" y="498185"/>
                      </a:cubicBezTo>
                      <a:cubicBezTo>
                        <a:pt x="339059" y="523586"/>
                        <a:pt x="290578" y="518366"/>
                        <a:pt x="246910" y="488587"/>
                      </a:cubicBezTo>
                      <a:lnTo>
                        <a:pt x="215618" y="460380"/>
                      </a:lnTo>
                      <a:lnTo>
                        <a:pt x="239840" y="575655"/>
                      </a:lnTo>
                      <a:cubicBezTo>
                        <a:pt x="107381" y="575655"/>
                        <a:pt x="0" y="363498"/>
                        <a:pt x="0" y="10178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9B5FFB1-7396-433F-872F-77E7F5FE74BA}"/>
                    </a:ext>
                  </a:extLst>
                </p:cNvPr>
                <p:cNvSpPr/>
                <p:nvPr/>
              </p:nvSpPr>
              <p:spPr bwMode="auto">
                <a:xfrm rot="20700000">
                  <a:off x="3307023" y="3709972"/>
                  <a:ext cx="879476" cy="463920"/>
                </a:xfrm>
                <a:custGeom>
                  <a:avLst/>
                  <a:gdLst>
                    <a:gd name="connsiteX0" fmla="*/ 439738 w 879476"/>
                    <a:gd name="connsiteY0" fmla="*/ 0 h 463920"/>
                    <a:gd name="connsiteX1" fmla="*/ 879476 w 879476"/>
                    <a:gd name="connsiteY1" fmla="*/ 454360 h 463920"/>
                    <a:gd name="connsiteX2" fmla="*/ 878544 w 879476"/>
                    <a:gd name="connsiteY2" fmla="*/ 463920 h 463920"/>
                    <a:gd name="connsiteX3" fmla="*/ 933 w 879476"/>
                    <a:gd name="connsiteY3" fmla="*/ 463920 h 463920"/>
                    <a:gd name="connsiteX4" fmla="*/ 0 w 879476"/>
                    <a:gd name="connsiteY4" fmla="*/ 454360 h 463920"/>
                    <a:gd name="connsiteX5" fmla="*/ 439738 w 879476"/>
                    <a:gd name="connsiteY5" fmla="*/ 0 h 46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9476" h="463920">
                      <a:moveTo>
                        <a:pt x="439738" y="0"/>
                      </a:moveTo>
                      <a:cubicBezTo>
                        <a:pt x="682599" y="0"/>
                        <a:pt x="879476" y="203424"/>
                        <a:pt x="879476" y="454360"/>
                      </a:cubicBezTo>
                      <a:lnTo>
                        <a:pt x="878544" y="463920"/>
                      </a:lnTo>
                      <a:lnTo>
                        <a:pt x="933" y="463920"/>
                      </a:lnTo>
                      <a:lnTo>
                        <a:pt x="0" y="454360"/>
                      </a:lnTo>
                      <a:cubicBezTo>
                        <a:pt x="0" y="203424"/>
                        <a:pt x="196877" y="0"/>
                        <a:pt x="43973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二等辺三角形 36">
                  <a:extLst>
                    <a:ext uri="{FF2B5EF4-FFF2-40B4-BE49-F238E27FC236}">
                      <a16:creationId xmlns:a16="http://schemas.microsoft.com/office/drawing/2014/main" id="{4F5C0C67-CEBB-421B-A9A2-E2E8EF86ACFF}"/>
                    </a:ext>
                  </a:extLst>
                </p:cNvPr>
                <p:cNvSpPr/>
                <p:nvPr/>
              </p:nvSpPr>
              <p:spPr bwMode="auto">
                <a:xfrm rot="20700000">
                  <a:off x="3073692" y="4162762"/>
                  <a:ext cx="671858" cy="107748"/>
                </a:xfrm>
                <a:custGeom>
                  <a:avLst/>
                  <a:gdLst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  <a:gd name="connsiteX0" fmla="*/ 0 w 836827"/>
                    <a:gd name="connsiteY0" fmla="*/ 107748 h 107748"/>
                    <a:gd name="connsiteX1" fmla="*/ 375124 w 836827"/>
                    <a:gd name="connsiteY1" fmla="*/ 0 h 107748"/>
                    <a:gd name="connsiteX2" fmla="*/ 836827 w 836827"/>
                    <a:gd name="connsiteY2" fmla="*/ 107748 h 107748"/>
                    <a:gd name="connsiteX3" fmla="*/ 0 w 836827"/>
                    <a:gd name="connsiteY3" fmla="*/ 107748 h 107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6827" h="107748">
                      <a:moveTo>
                        <a:pt x="0" y="107748"/>
                      </a:moveTo>
                      <a:cubicBezTo>
                        <a:pt x="90116" y="65482"/>
                        <a:pt x="310408" y="16866"/>
                        <a:pt x="375124" y="0"/>
                      </a:cubicBezTo>
                      <a:lnTo>
                        <a:pt x="836827" y="107748"/>
                      </a:lnTo>
                      <a:lnTo>
                        <a:pt x="0" y="107748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B1D73CD4-58D7-42F1-9D58-563673F308E1}"/>
                    </a:ext>
                  </a:extLst>
                </p:cNvPr>
                <p:cNvSpPr/>
                <p:nvPr/>
              </p:nvSpPr>
              <p:spPr bwMode="auto">
                <a:xfrm rot="20091178">
                  <a:off x="3919847" y="4151984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5ABEBCB3-055C-4176-A6CA-4F2266B4F322}"/>
                    </a:ext>
                  </a:extLst>
                </p:cNvPr>
                <p:cNvSpPr/>
                <p:nvPr/>
              </p:nvSpPr>
              <p:spPr bwMode="auto">
                <a:xfrm rot="14400000">
                  <a:off x="4693324" y="4225646"/>
                  <a:ext cx="94264" cy="30944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855D624-D10E-42A1-9785-16FDF0ED201C}"/>
                    </a:ext>
                  </a:extLst>
                </p:cNvPr>
                <p:cNvSpPr/>
                <p:nvPr/>
              </p:nvSpPr>
              <p:spPr bwMode="auto">
                <a:xfrm rot="14400000">
                  <a:off x="4746659" y="4166393"/>
                  <a:ext cx="293136" cy="316042"/>
                </a:xfrm>
                <a:custGeom>
                  <a:avLst/>
                  <a:gdLst>
                    <a:gd name="connsiteX0" fmla="*/ 70754 w 380054"/>
                    <a:gd name="connsiteY0" fmla="*/ 0 h 517668"/>
                    <a:gd name="connsiteX1" fmla="*/ 309298 w 380054"/>
                    <a:gd name="connsiteY1" fmla="*/ 0 h 517668"/>
                    <a:gd name="connsiteX2" fmla="*/ 321870 w 380054"/>
                    <a:gd name="connsiteY2" fmla="*/ 67102 h 517668"/>
                    <a:gd name="connsiteX3" fmla="*/ 185674 w 380054"/>
                    <a:gd name="connsiteY3" fmla="*/ 67102 h 517668"/>
                    <a:gd name="connsiteX4" fmla="*/ 185674 w 380054"/>
                    <a:gd name="connsiteY4" fmla="*/ 168248 h 517668"/>
                    <a:gd name="connsiteX5" fmla="*/ 340821 w 380054"/>
                    <a:gd name="connsiteY5" fmla="*/ 168248 h 517668"/>
                    <a:gd name="connsiteX6" fmla="*/ 380054 w 380054"/>
                    <a:gd name="connsiteY6" fmla="*/ 377649 h 517668"/>
                    <a:gd name="connsiteX7" fmla="*/ 240035 w 380054"/>
                    <a:gd name="connsiteY7" fmla="*/ 517668 h 517668"/>
                    <a:gd name="connsiteX8" fmla="*/ 140019 w 380054"/>
                    <a:gd name="connsiteY8" fmla="*/ 517668 h 517668"/>
                    <a:gd name="connsiteX9" fmla="*/ 0 w 380054"/>
                    <a:gd name="connsiteY9" fmla="*/ 377649 h 517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0054" h="517668">
                      <a:moveTo>
                        <a:pt x="70754" y="0"/>
                      </a:moveTo>
                      <a:lnTo>
                        <a:pt x="309298" y="0"/>
                      </a:lnTo>
                      <a:lnTo>
                        <a:pt x="321870" y="67102"/>
                      </a:lnTo>
                      <a:lnTo>
                        <a:pt x="185674" y="67102"/>
                      </a:lnTo>
                      <a:lnTo>
                        <a:pt x="185674" y="168248"/>
                      </a:lnTo>
                      <a:lnTo>
                        <a:pt x="340821" y="168248"/>
                      </a:lnTo>
                      <a:lnTo>
                        <a:pt x="380054" y="377649"/>
                      </a:lnTo>
                      <a:cubicBezTo>
                        <a:pt x="380054" y="454979"/>
                        <a:pt x="317365" y="517668"/>
                        <a:pt x="240035" y="517668"/>
                      </a:cubicBezTo>
                      <a:lnTo>
                        <a:pt x="140019" y="517668"/>
                      </a:lnTo>
                      <a:cubicBezTo>
                        <a:pt x="62689" y="517668"/>
                        <a:pt x="0" y="454979"/>
                        <a:pt x="0" y="37764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15C95899-4093-4E23-B05E-EA20FCCF1067}"/>
                    </a:ext>
                  </a:extLst>
                </p:cNvPr>
                <p:cNvSpPr/>
                <p:nvPr/>
              </p:nvSpPr>
              <p:spPr bwMode="auto">
                <a:xfrm rot="14400000">
                  <a:off x="4883037" y="4167518"/>
                  <a:ext cx="139144" cy="199524"/>
                </a:xfrm>
                <a:custGeom>
                  <a:avLst/>
                  <a:gdLst>
                    <a:gd name="connsiteX0" fmla="*/ 12813 w 139144"/>
                    <a:gd name="connsiteY0" fmla="*/ 0 h 199524"/>
                    <a:gd name="connsiteX1" fmla="*/ 126331 w 139144"/>
                    <a:gd name="connsiteY1" fmla="*/ 0 h 199524"/>
                    <a:gd name="connsiteX2" fmla="*/ 139144 w 139144"/>
                    <a:gd name="connsiteY2" fmla="*/ 114041 h 199524"/>
                    <a:gd name="connsiteX3" fmla="*/ 87881 w 139144"/>
                    <a:gd name="connsiteY3" fmla="*/ 199524 h 199524"/>
                    <a:gd name="connsiteX4" fmla="*/ 51264 w 139144"/>
                    <a:gd name="connsiteY4" fmla="*/ 199524 h 199524"/>
                    <a:gd name="connsiteX5" fmla="*/ 0 w 139144"/>
                    <a:gd name="connsiteY5" fmla="*/ 114041 h 199524"/>
                    <a:gd name="connsiteX0" fmla="*/ 126331 w 217771"/>
                    <a:gd name="connsiteY0" fmla="*/ 0 h 199524"/>
                    <a:gd name="connsiteX1" fmla="*/ 139144 w 217771"/>
                    <a:gd name="connsiteY1" fmla="*/ 114041 h 199524"/>
                    <a:gd name="connsiteX2" fmla="*/ 87881 w 217771"/>
                    <a:gd name="connsiteY2" fmla="*/ 199524 h 199524"/>
                    <a:gd name="connsiteX3" fmla="*/ 51264 w 217771"/>
                    <a:gd name="connsiteY3" fmla="*/ 199524 h 199524"/>
                    <a:gd name="connsiteX4" fmla="*/ 0 w 217771"/>
                    <a:gd name="connsiteY4" fmla="*/ 114041 h 199524"/>
                    <a:gd name="connsiteX5" fmla="*/ 12813 w 217771"/>
                    <a:gd name="connsiteY5" fmla="*/ 0 h 199524"/>
                    <a:gd name="connsiteX6" fmla="*/ 217771 w 217771"/>
                    <a:gd name="connsiteY6" fmla="*/ 91440 h 199524"/>
                    <a:gd name="connsiteX0" fmla="*/ 126331 w 139144"/>
                    <a:gd name="connsiteY0" fmla="*/ 0 h 199524"/>
                    <a:gd name="connsiteX1" fmla="*/ 139144 w 139144"/>
                    <a:gd name="connsiteY1" fmla="*/ 114041 h 199524"/>
                    <a:gd name="connsiteX2" fmla="*/ 87881 w 139144"/>
                    <a:gd name="connsiteY2" fmla="*/ 199524 h 199524"/>
                    <a:gd name="connsiteX3" fmla="*/ 51264 w 139144"/>
                    <a:gd name="connsiteY3" fmla="*/ 199524 h 199524"/>
                    <a:gd name="connsiteX4" fmla="*/ 0 w 139144"/>
                    <a:gd name="connsiteY4" fmla="*/ 114041 h 199524"/>
                    <a:gd name="connsiteX5" fmla="*/ 12813 w 139144"/>
                    <a:gd name="connsiteY5" fmla="*/ 0 h 19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144" h="199524">
                      <a:moveTo>
                        <a:pt x="126331" y="0"/>
                      </a:moveTo>
                      <a:lnTo>
                        <a:pt x="139144" y="114041"/>
                      </a:lnTo>
                      <a:cubicBezTo>
                        <a:pt x="139144" y="161252"/>
                        <a:pt x="116193" y="199524"/>
                        <a:pt x="87881" y="199524"/>
                      </a:cubicBezTo>
                      <a:lnTo>
                        <a:pt x="51264" y="199524"/>
                      </a:lnTo>
                      <a:cubicBezTo>
                        <a:pt x="22952" y="199524"/>
                        <a:pt x="0" y="161252"/>
                        <a:pt x="0" y="114041"/>
                      </a:cubicBezTo>
                      <a:lnTo>
                        <a:pt x="12813" y="0"/>
                      </a:lnTo>
                    </a:path>
                  </a:pathLst>
                </a:custGeom>
                <a:solidFill>
                  <a:srgbClr val="99000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DC5DF991-41F3-4762-A6F2-3C91B6344350}"/>
                    </a:ext>
                  </a:extLst>
                </p:cNvPr>
                <p:cNvSpPr/>
                <p:nvPr/>
              </p:nvSpPr>
              <p:spPr bwMode="auto">
                <a:xfrm>
                  <a:off x="3776871" y="5370081"/>
                  <a:ext cx="305322" cy="380007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059772" h="1319003">
                      <a:moveTo>
                        <a:pt x="231749" y="1241256"/>
                      </a:moveTo>
                      <a:cubicBezTo>
                        <a:pt x="208484" y="1237247"/>
                        <a:pt x="188026" y="1222712"/>
                        <a:pt x="175907" y="1201964"/>
                      </a:cubicBezTo>
                      <a:lnTo>
                        <a:pt x="173033" y="1195732"/>
                      </a:lnTo>
                      <a:lnTo>
                        <a:pt x="151573" y="1156319"/>
                      </a:lnTo>
                      <a:cubicBezTo>
                        <a:pt x="101419" y="1055840"/>
                        <a:pt x="76186" y="946677"/>
                        <a:pt x="75653" y="837558"/>
                      </a:cubicBezTo>
                      <a:lnTo>
                        <a:pt x="76737" y="798091"/>
                      </a:lnTo>
                      <a:lnTo>
                        <a:pt x="64179" y="772999"/>
                      </a:lnTo>
                      <a:cubicBezTo>
                        <a:pt x="48671" y="738517"/>
                        <a:pt x="35345" y="701305"/>
                        <a:pt x="24807" y="661975"/>
                      </a:cubicBezTo>
                      <a:cubicBezTo>
                        <a:pt x="-9683" y="533258"/>
                        <a:pt x="-6970" y="409265"/>
                        <a:pt x="25270" y="319176"/>
                      </a:cubicBezTo>
                      <a:lnTo>
                        <a:pt x="34629" y="296444"/>
                      </a:lnTo>
                      <a:lnTo>
                        <a:pt x="13495" y="192959"/>
                      </a:lnTo>
                      <a:lnTo>
                        <a:pt x="33874" y="163967"/>
                      </a:lnTo>
                      <a:cubicBezTo>
                        <a:pt x="67046" y="121396"/>
                        <a:pt x="104118" y="82429"/>
                        <a:pt x="144406" y="47459"/>
                      </a:cubicBezTo>
                      <a:lnTo>
                        <a:pt x="211003" y="0"/>
                      </a:lnTo>
                      <a:lnTo>
                        <a:pt x="418001" y="0"/>
                      </a:lnTo>
                      <a:lnTo>
                        <a:pt x="377203" y="199776"/>
                      </a:lnTo>
                      <a:lnTo>
                        <a:pt x="391936" y="201350"/>
                      </a:lnTo>
                      <a:cubicBezTo>
                        <a:pt x="448424" y="210064"/>
                        <a:pt x="504719" y="232034"/>
                        <a:pt x="557350" y="265044"/>
                      </a:cubicBezTo>
                      <a:lnTo>
                        <a:pt x="560026" y="266860"/>
                      </a:lnTo>
                      <a:lnTo>
                        <a:pt x="562800" y="266131"/>
                      </a:lnTo>
                      <a:cubicBezTo>
                        <a:pt x="658635" y="245862"/>
                        <a:pt x="759166" y="248902"/>
                        <a:pt x="855642" y="276724"/>
                      </a:cubicBezTo>
                      <a:lnTo>
                        <a:pt x="855383" y="277624"/>
                      </a:lnTo>
                      <a:lnTo>
                        <a:pt x="865821" y="280552"/>
                      </a:lnTo>
                      <a:cubicBezTo>
                        <a:pt x="872325" y="283093"/>
                        <a:pt x="878671" y="286325"/>
                        <a:pt x="884762" y="290267"/>
                      </a:cubicBezTo>
                      <a:cubicBezTo>
                        <a:pt x="933487" y="321805"/>
                        <a:pt x="947416" y="386877"/>
                        <a:pt x="915874" y="435609"/>
                      </a:cubicBezTo>
                      <a:cubicBezTo>
                        <a:pt x="892217" y="472158"/>
                        <a:pt x="849701" y="489136"/>
                        <a:pt x="809366" y="482036"/>
                      </a:cubicBezTo>
                      <a:lnTo>
                        <a:pt x="797403" y="478681"/>
                      </a:lnTo>
                      <a:lnTo>
                        <a:pt x="797313" y="478990"/>
                      </a:lnTo>
                      <a:cubicBezTo>
                        <a:pt x="711039" y="454110"/>
                        <a:pt x="619792" y="459623"/>
                        <a:pt x="538290" y="493051"/>
                      </a:cubicBezTo>
                      <a:lnTo>
                        <a:pt x="520853" y="501373"/>
                      </a:lnTo>
                      <a:lnTo>
                        <a:pt x="532491" y="524655"/>
                      </a:lnTo>
                      <a:cubicBezTo>
                        <a:pt x="609196" y="663938"/>
                        <a:pt x="757783" y="750586"/>
                        <a:pt x="918445" y="747102"/>
                      </a:cubicBezTo>
                      <a:lnTo>
                        <a:pt x="952321" y="744915"/>
                      </a:lnTo>
                      <a:lnTo>
                        <a:pt x="957900" y="743711"/>
                      </a:lnTo>
                      <a:cubicBezTo>
                        <a:pt x="963871" y="743016"/>
                        <a:pt x="970005" y="742891"/>
                        <a:pt x="976238" y="743391"/>
                      </a:cubicBezTo>
                      <a:cubicBezTo>
                        <a:pt x="1026098" y="747390"/>
                        <a:pt x="1063374" y="789841"/>
                        <a:pt x="1059495" y="838207"/>
                      </a:cubicBezTo>
                      <a:cubicBezTo>
                        <a:pt x="1056100" y="880528"/>
                        <a:pt x="1022322" y="913355"/>
                        <a:pt x="980528" y="918221"/>
                      </a:cubicBezTo>
                      <a:lnTo>
                        <a:pt x="974021" y="918335"/>
                      </a:lnTo>
                      <a:lnTo>
                        <a:pt x="974030" y="918421"/>
                      </a:lnTo>
                      <a:cubicBezTo>
                        <a:pt x="956660" y="920289"/>
                        <a:pt x="939350" y="921398"/>
                        <a:pt x="922140" y="921771"/>
                      </a:cubicBezTo>
                      <a:cubicBezTo>
                        <a:pt x="904929" y="922145"/>
                        <a:pt x="887817" y="921782"/>
                        <a:pt x="870840" y="920707"/>
                      </a:cubicBezTo>
                      <a:cubicBezTo>
                        <a:pt x="781714" y="915065"/>
                        <a:pt x="696329" y="889790"/>
                        <a:pt x="620068" y="848255"/>
                      </a:cubicBezTo>
                      <a:lnTo>
                        <a:pt x="589927" y="829677"/>
                      </a:lnTo>
                      <a:lnTo>
                        <a:pt x="616709" y="854870"/>
                      </a:lnTo>
                      <a:cubicBezTo>
                        <a:pt x="691447" y="919783"/>
                        <a:pt x="784576" y="964217"/>
                        <a:pt x="887630" y="979551"/>
                      </a:cubicBezTo>
                      <a:lnTo>
                        <a:pt x="887524" y="980266"/>
                      </a:lnTo>
                      <a:lnTo>
                        <a:pt x="901527" y="981631"/>
                      </a:lnTo>
                      <a:cubicBezTo>
                        <a:pt x="946227" y="990479"/>
                        <a:pt x="979852" y="1028735"/>
                        <a:pt x="979852" y="1074589"/>
                      </a:cubicBezTo>
                      <a:cubicBezTo>
                        <a:pt x="979852" y="1126992"/>
                        <a:pt x="935934" y="1169473"/>
                        <a:pt x="881757" y="1169473"/>
                      </a:cubicBezTo>
                      <a:cubicBezTo>
                        <a:pt x="874986" y="1169473"/>
                        <a:pt x="868374" y="1168809"/>
                        <a:pt x="861988" y="1167546"/>
                      </a:cubicBezTo>
                      <a:lnTo>
                        <a:pt x="857645" y="1166242"/>
                      </a:lnTo>
                      <a:lnTo>
                        <a:pt x="800804" y="1155368"/>
                      </a:lnTo>
                      <a:cubicBezTo>
                        <a:pt x="664639" y="1123421"/>
                        <a:pt x="543696" y="1053375"/>
                        <a:pt x="449600" y="957070"/>
                      </a:cubicBezTo>
                      <a:lnTo>
                        <a:pt x="432966" y="938380"/>
                      </a:lnTo>
                      <a:lnTo>
                        <a:pt x="442381" y="953343"/>
                      </a:lnTo>
                      <a:cubicBezTo>
                        <a:pt x="490764" y="1023942"/>
                        <a:pt x="556024" y="1083552"/>
                        <a:pt x="634655" y="1125537"/>
                      </a:cubicBezTo>
                      <a:lnTo>
                        <a:pt x="671306" y="1143091"/>
                      </a:lnTo>
                      <a:lnTo>
                        <a:pt x="680029" y="1145898"/>
                      </a:lnTo>
                      <a:cubicBezTo>
                        <a:pt x="711223" y="1159575"/>
                        <a:pt x="733112" y="1191593"/>
                        <a:pt x="733112" y="1228910"/>
                      </a:cubicBezTo>
                      <a:cubicBezTo>
                        <a:pt x="733112" y="1278667"/>
                        <a:pt x="694199" y="1319003"/>
                        <a:pt x="646199" y="1319003"/>
                      </a:cubicBezTo>
                      <a:cubicBezTo>
                        <a:pt x="634198" y="1319003"/>
                        <a:pt x="622766" y="1316482"/>
                        <a:pt x="612368" y="1311923"/>
                      </a:cubicBezTo>
                      <a:lnTo>
                        <a:pt x="608168" y="1309560"/>
                      </a:lnTo>
                      <a:lnTo>
                        <a:pt x="550918" y="1282139"/>
                      </a:lnTo>
                      <a:cubicBezTo>
                        <a:pt x="433604" y="1219500"/>
                        <a:pt x="338735" y="1127280"/>
                        <a:pt x="272929" y="1018008"/>
                      </a:cubicBezTo>
                      <a:lnTo>
                        <a:pt x="263877" y="1001363"/>
                      </a:lnTo>
                      <a:lnTo>
                        <a:pt x="260179" y="999627"/>
                      </a:lnTo>
                      <a:lnTo>
                        <a:pt x="265380" y="1016581"/>
                      </a:lnTo>
                      <a:cubicBezTo>
                        <a:pt x="273381" y="1039901"/>
                        <a:pt x="282963" y="1062828"/>
                        <a:pt x="294131" y="1085202"/>
                      </a:cubicBezTo>
                      <a:lnTo>
                        <a:pt x="310035" y="1114410"/>
                      </a:lnTo>
                      <a:lnTo>
                        <a:pt x="312317" y="1117583"/>
                      </a:lnTo>
                      <a:cubicBezTo>
                        <a:pt x="317704" y="1126805"/>
                        <a:pt x="321443" y="1137254"/>
                        <a:pt x="323049" y="1148551"/>
                      </a:cubicBezTo>
                      <a:cubicBezTo>
                        <a:pt x="329474" y="1193742"/>
                        <a:pt x="299341" y="1235399"/>
                        <a:pt x="255745" y="1241597"/>
                      </a:cubicBezTo>
                      <a:cubicBezTo>
                        <a:pt x="247571" y="1242759"/>
                        <a:pt x="239504" y="1242593"/>
                        <a:pt x="231749" y="1241256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88BFA60E-AC05-4A2E-BE59-B1FA7FFA6410}"/>
                    </a:ext>
                  </a:extLst>
                </p:cNvPr>
                <p:cNvSpPr/>
                <p:nvPr/>
              </p:nvSpPr>
              <p:spPr bwMode="auto">
                <a:xfrm rot="10800000">
                  <a:off x="3778867" y="4334757"/>
                  <a:ext cx="982299" cy="1090629"/>
                </a:xfrm>
                <a:custGeom>
                  <a:avLst/>
                  <a:gdLst>
                    <a:gd name="connsiteX0" fmla="*/ 68040 w 982299"/>
                    <a:gd name="connsiteY0" fmla="*/ 1090629 h 1090629"/>
                    <a:gd name="connsiteX1" fmla="*/ 0 w 982299"/>
                    <a:gd name="connsiteY1" fmla="*/ 972781 h 1090629"/>
                    <a:gd name="connsiteX2" fmla="*/ 216427 w 982299"/>
                    <a:gd name="connsiteY2" fmla="*/ 847827 h 1090629"/>
                    <a:gd name="connsiteX3" fmla="*/ 218271 w 982299"/>
                    <a:gd name="connsiteY3" fmla="*/ 847207 h 1090629"/>
                    <a:gd name="connsiteX4" fmla="*/ 394750 w 982299"/>
                    <a:gd name="connsiteY4" fmla="*/ 670728 h 1090629"/>
                    <a:gd name="connsiteX5" fmla="*/ 182369 w 982299"/>
                    <a:gd name="connsiteY5" fmla="*/ 302872 h 1090629"/>
                    <a:gd name="connsiteX6" fmla="*/ 608402 w 982299"/>
                    <a:gd name="connsiteY6" fmla="*/ 56901 h 1090629"/>
                    <a:gd name="connsiteX7" fmla="*/ 788716 w 982299"/>
                    <a:gd name="connsiteY7" fmla="*/ 369214 h 1090629"/>
                    <a:gd name="connsiteX8" fmla="*/ 843159 w 982299"/>
                    <a:gd name="connsiteY8" fmla="*/ 274916 h 1090629"/>
                    <a:gd name="connsiteX9" fmla="*/ 843159 w 982299"/>
                    <a:gd name="connsiteY9" fmla="*/ 0 h 1090629"/>
                    <a:gd name="connsiteX10" fmla="*/ 982299 w 982299"/>
                    <a:gd name="connsiteY10" fmla="*/ 0 h 1090629"/>
                    <a:gd name="connsiteX11" fmla="*/ 982299 w 982299"/>
                    <a:gd name="connsiteY11" fmla="*/ 288944 h 1090629"/>
                    <a:gd name="connsiteX12" fmla="*/ 978482 w 982299"/>
                    <a:gd name="connsiteY12" fmla="*/ 307852 h 1090629"/>
                    <a:gd name="connsiteX13" fmla="*/ 978483 w 982299"/>
                    <a:gd name="connsiteY13" fmla="*/ 307873 h 1090629"/>
                    <a:gd name="connsiteX14" fmla="*/ 978469 w 982299"/>
                    <a:gd name="connsiteY14" fmla="*/ 307916 h 1090629"/>
                    <a:gd name="connsiteX15" fmla="*/ 976832 w 982299"/>
                    <a:gd name="connsiteY15" fmla="*/ 316024 h 1090629"/>
                    <a:gd name="connsiteX16" fmla="*/ 974659 w 982299"/>
                    <a:gd name="connsiteY16" fmla="*/ 319247 h 1090629"/>
                    <a:gd name="connsiteX17" fmla="*/ 969678 w 982299"/>
                    <a:gd name="connsiteY17" fmla="*/ 334059 h 1090629"/>
                    <a:gd name="connsiteX18" fmla="*/ 853918 w 982299"/>
                    <a:gd name="connsiteY18" fmla="*/ 534561 h 1090629"/>
                    <a:gd name="connsiteX19" fmla="*/ 853127 w 982299"/>
                    <a:gd name="connsiteY19" fmla="*/ 539966 h 1090629"/>
                    <a:gd name="connsiteX20" fmla="*/ 803873 w 982299"/>
                    <a:gd name="connsiteY20" fmla="*/ 597549 h 1090629"/>
                    <a:gd name="connsiteX21" fmla="*/ 785073 w 982299"/>
                    <a:gd name="connsiteY21" fmla="*/ 608403 h 1090629"/>
                    <a:gd name="connsiteX22" fmla="*/ 752664 w 982299"/>
                    <a:gd name="connsiteY22" fmla="*/ 603953 h 1090629"/>
                    <a:gd name="connsiteX23" fmla="*/ 662228 w 982299"/>
                    <a:gd name="connsiteY23" fmla="*/ 631455 h 1090629"/>
                    <a:gd name="connsiteX24" fmla="*/ 593192 w 982299"/>
                    <a:gd name="connsiteY24" fmla="*/ 696024 h 1090629"/>
                    <a:gd name="connsiteX25" fmla="*/ 580842 w 982299"/>
                    <a:gd name="connsiteY25" fmla="*/ 726316 h 1090629"/>
                    <a:gd name="connsiteX26" fmla="*/ 552847 w 982299"/>
                    <a:gd name="connsiteY26" fmla="*/ 742479 h 1090629"/>
                    <a:gd name="connsiteX27" fmla="*/ 515400 w 982299"/>
                    <a:gd name="connsiteY27" fmla="*/ 756279 h 1090629"/>
                    <a:gd name="connsiteX28" fmla="*/ 501622 w 982299"/>
                    <a:gd name="connsiteY28" fmla="*/ 756303 h 1090629"/>
                    <a:gd name="connsiteX29" fmla="*/ 305718 w 982299"/>
                    <a:gd name="connsiteY29" fmla="*/ 952205 h 1090629"/>
                    <a:gd name="connsiteX30" fmla="*/ 283210 w 982299"/>
                    <a:gd name="connsiteY30" fmla="*/ 967151 h 1090629"/>
                    <a:gd name="connsiteX31" fmla="*/ 281253 w 982299"/>
                    <a:gd name="connsiteY31" fmla="*/ 967532 h 1090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82299" h="1090629">
                      <a:moveTo>
                        <a:pt x="68040" y="1090629"/>
                      </a:moveTo>
                      <a:lnTo>
                        <a:pt x="0" y="972781"/>
                      </a:lnTo>
                      <a:lnTo>
                        <a:pt x="216427" y="847827"/>
                      </a:lnTo>
                      <a:lnTo>
                        <a:pt x="218271" y="847207"/>
                      </a:lnTo>
                      <a:lnTo>
                        <a:pt x="394750" y="670728"/>
                      </a:lnTo>
                      <a:lnTo>
                        <a:pt x="182369" y="302872"/>
                      </a:lnTo>
                      <a:lnTo>
                        <a:pt x="608402" y="56901"/>
                      </a:lnTo>
                      <a:lnTo>
                        <a:pt x="788716" y="369214"/>
                      </a:lnTo>
                      <a:lnTo>
                        <a:pt x="843159" y="274916"/>
                      </a:lnTo>
                      <a:lnTo>
                        <a:pt x="843159" y="0"/>
                      </a:lnTo>
                      <a:lnTo>
                        <a:pt x="982299" y="0"/>
                      </a:lnTo>
                      <a:lnTo>
                        <a:pt x="982299" y="288944"/>
                      </a:lnTo>
                      <a:lnTo>
                        <a:pt x="978482" y="307852"/>
                      </a:lnTo>
                      <a:lnTo>
                        <a:pt x="978483" y="307873"/>
                      </a:lnTo>
                      <a:lnTo>
                        <a:pt x="978469" y="307916"/>
                      </a:lnTo>
                      <a:lnTo>
                        <a:pt x="976832" y="316024"/>
                      </a:lnTo>
                      <a:lnTo>
                        <a:pt x="974659" y="319247"/>
                      </a:lnTo>
                      <a:lnTo>
                        <a:pt x="969678" y="334059"/>
                      </a:lnTo>
                      <a:lnTo>
                        <a:pt x="853918" y="534561"/>
                      </a:lnTo>
                      <a:lnTo>
                        <a:pt x="853127" y="539966"/>
                      </a:lnTo>
                      <a:cubicBezTo>
                        <a:pt x="845090" y="562614"/>
                        <a:pt x="828037" y="583598"/>
                        <a:pt x="803873" y="597549"/>
                      </a:cubicBezTo>
                      <a:lnTo>
                        <a:pt x="785073" y="608403"/>
                      </a:lnTo>
                      <a:lnTo>
                        <a:pt x="752664" y="603953"/>
                      </a:lnTo>
                      <a:cubicBezTo>
                        <a:pt x="721266" y="606168"/>
                        <a:pt x="690511" y="615125"/>
                        <a:pt x="662228" y="631455"/>
                      </a:cubicBezTo>
                      <a:cubicBezTo>
                        <a:pt x="633944" y="647784"/>
                        <a:pt x="610809" y="669940"/>
                        <a:pt x="593192" y="696024"/>
                      </a:cubicBezTo>
                      <a:lnTo>
                        <a:pt x="580842" y="726316"/>
                      </a:lnTo>
                      <a:lnTo>
                        <a:pt x="552847" y="742479"/>
                      </a:lnTo>
                      <a:cubicBezTo>
                        <a:pt x="540765" y="749455"/>
                        <a:pt x="528049" y="754011"/>
                        <a:pt x="515400" y="756279"/>
                      </a:cubicBezTo>
                      <a:lnTo>
                        <a:pt x="501622" y="756303"/>
                      </a:lnTo>
                      <a:lnTo>
                        <a:pt x="305718" y="952205"/>
                      </a:lnTo>
                      <a:cubicBezTo>
                        <a:pt x="299075" y="958848"/>
                        <a:pt x="291400" y="963830"/>
                        <a:pt x="283210" y="967151"/>
                      </a:cubicBezTo>
                      <a:lnTo>
                        <a:pt x="281253" y="96753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429F0B51-6253-4910-80B9-525C79A9F1B7}"/>
                    </a:ext>
                  </a:extLst>
                </p:cNvPr>
                <p:cNvGrpSpPr/>
                <p:nvPr/>
              </p:nvGrpSpPr>
              <p:grpSpPr>
                <a:xfrm rot="1303886">
                  <a:off x="3380242" y="4294809"/>
                  <a:ext cx="537571" cy="333225"/>
                  <a:chOff x="6506302" y="3971562"/>
                  <a:chExt cx="537571" cy="333225"/>
                </a:xfrm>
              </p:grpSpPr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5842AC9A-7D66-41C2-8BB5-F3C2C7191A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06477" y="4155635"/>
                    <a:ext cx="237396" cy="1491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正方形/長方形 192">
                    <a:extLst>
                      <a:ext uri="{FF2B5EF4-FFF2-40B4-BE49-F238E27FC236}">
                        <a16:creationId xmlns:a16="http://schemas.microsoft.com/office/drawing/2014/main" id="{21316AD0-7BE9-48E3-B71D-5881BF04634E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6506302" y="3971562"/>
                    <a:ext cx="262587" cy="4772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E8DF289A-FF37-4427-B64E-2627A933DAFE}"/>
                      </a:ext>
                    </a:extLst>
                  </p:cNvPr>
                  <p:cNvSpPr/>
                  <p:nvPr/>
                </p:nvSpPr>
                <p:spPr bwMode="auto">
                  <a:xfrm rot="19452066">
                    <a:off x="6606804" y="4034825"/>
                    <a:ext cx="99689" cy="19206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9BE0183F-2C21-483F-80E7-CA696AC53403}"/>
                  </a:ext>
                </a:extLst>
              </p:cNvPr>
              <p:cNvSpPr/>
              <p:nvPr/>
            </p:nvSpPr>
            <p:spPr bwMode="auto">
              <a:xfrm rot="900000">
                <a:off x="8397666" y="5805483"/>
                <a:ext cx="185697" cy="223552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E2D9B4C7-B3BC-4028-9327-191280C974FB}"/>
                  </a:ext>
                </a:extLst>
              </p:cNvPr>
              <p:cNvSpPr/>
              <p:nvPr/>
            </p:nvSpPr>
            <p:spPr bwMode="auto">
              <a:xfrm rot="14400000">
                <a:off x="9193336" y="5344282"/>
                <a:ext cx="185697" cy="223552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pptxc65_野球ボールで壁当てする少年のイラスト</dc:title>
  <dc:subject>pptxc65_野球ボールで壁当てする少年のイラスト</dc:subject>
  <dc:creator>でじけろお</dc:creator>
  <cp:revision>1</cp:revision>
  <dcterms:created xsi:type="dcterms:W3CDTF">2018-05-20T00:31:01Z</dcterms:created>
  <dcterms:modified xsi:type="dcterms:W3CDTF">2020-01-09T06:33:16Z</dcterms:modified>
  <cp:version>1</cp:version>
</cp:coreProperties>
</file>